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6" r:id="rId3"/>
    <p:sldId id="289" r:id="rId4"/>
    <p:sldId id="291" r:id="rId5"/>
    <p:sldId id="295" r:id="rId6"/>
    <p:sldId id="290" r:id="rId7"/>
    <p:sldId id="293" r:id="rId8"/>
    <p:sldId id="297" r:id="rId9"/>
    <p:sldId id="298" r:id="rId10"/>
    <p:sldId id="299" r:id="rId11"/>
    <p:sldId id="300" r:id="rId12"/>
    <p:sldId id="301" r:id="rId13"/>
    <p:sldId id="288" r:id="rId14"/>
    <p:sldId id="296" r:id="rId15"/>
    <p:sldId id="264" r:id="rId16"/>
    <p:sldId id="30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04F"/>
    <a:srgbClr val="90D2E2"/>
    <a:srgbClr val="F1C387"/>
    <a:srgbClr val="F7624A"/>
    <a:srgbClr val="95A7AB"/>
    <a:srgbClr val="F4CF9F"/>
    <a:srgbClr val="FFFFFF"/>
    <a:srgbClr val="3A3C75"/>
    <a:srgbClr val="BCE4EE"/>
    <a:srgbClr val="F981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91" d="100"/>
          <a:sy n="91" d="100"/>
        </p:scale>
        <p:origin x="534"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5E4C-F2EA-4AA9-A39F-3DF9F75D6E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DC5662-80A3-4A85-9F7E-7C50ADED31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7097D-B0D9-4A7B-9F6D-3BD95BE91CF9}"/>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5" name="Footer Placeholder 4">
            <a:extLst>
              <a:ext uri="{FF2B5EF4-FFF2-40B4-BE49-F238E27FC236}">
                <a16:creationId xmlns:a16="http://schemas.microsoft.com/office/drawing/2014/main" id="{730BE39A-8C81-4650-8D53-E38001FB74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F0A6AE-1C6A-4B88-97C7-E7EEECA4E512}"/>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3049019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5" name="Freeform 5">
            <a:extLst>
              <a:ext uri="{FF2B5EF4-FFF2-40B4-BE49-F238E27FC236}">
                <a16:creationId xmlns:a16="http://schemas.microsoft.com/office/drawing/2014/main" id="{1D3002EA-A5C3-466D-9DE7-A10DDEC19539}"/>
              </a:ext>
            </a:extLst>
          </p:cNvPr>
          <p:cNvSpPr>
            <a:spLocks/>
          </p:cNvSpPr>
          <p:nvPr userDrawn="1"/>
        </p:nvSpPr>
        <p:spPr bwMode="auto">
          <a:xfrm>
            <a:off x="0" y="0"/>
            <a:ext cx="7659688" cy="6858000"/>
          </a:xfrm>
          <a:custGeom>
            <a:avLst/>
            <a:gdLst>
              <a:gd name="T0" fmla="*/ 3856 w 4825"/>
              <a:gd name="T1" fmla="*/ 0 h 4320"/>
              <a:gd name="T2" fmla="*/ 2818 w 4825"/>
              <a:gd name="T3" fmla="*/ 0 h 4320"/>
              <a:gd name="T4" fmla="*/ 0 w 4825"/>
              <a:gd name="T5" fmla="*/ 0 h 4320"/>
              <a:gd name="T6" fmla="*/ 0 w 4825"/>
              <a:gd name="T7" fmla="*/ 4320 h 4320"/>
              <a:gd name="T8" fmla="*/ 2818 w 4825"/>
              <a:gd name="T9" fmla="*/ 4320 h 4320"/>
              <a:gd name="T10" fmla="*/ 3856 w 4825"/>
              <a:gd name="T11" fmla="*/ 2087 h 4320"/>
              <a:gd name="T12" fmla="*/ 4825 w 4825"/>
              <a:gd name="T13" fmla="*/ 0 h 4320"/>
              <a:gd name="T14" fmla="*/ 3856 w 4825"/>
              <a:gd name="T15" fmla="*/ 0 h 4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25" h="4320">
                <a:moveTo>
                  <a:pt x="3856" y="0"/>
                </a:moveTo>
                <a:lnTo>
                  <a:pt x="2818" y="0"/>
                </a:lnTo>
                <a:lnTo>
                  <a:pt x="0" y="0"/>
                </a:lnTo>
                <a:lnTo>
                  <a:pt x="0" y="4320"/>
                </a:lnTo>
                <a:lnTo>
                  <a:pt x="2818" y="4320"/>
                </a:lnTo>
                <a:lnTo>
                  <a:pt x="3856" y="2087"/>
                </a:lnTo>
                <a:lnTo>
                  <a:pt x="4825" y="0"/>
                </a:lnTo>
                <a:lnTo>
                  <a:pt x="3856" y="0"/>
                </a:ln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97470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C5068F6B-B73E-4BBE-A49E-91D7075CE8EE}"/>
              </a:ext>
            </a:extLst>
          </p:cNvPr>
          <p:cNvSpPr>
            <a:spLocks noGrp="1"/>
          </p:cNvSpPr>
          <p:nvPr>
            <p:ph type="pic" sz="quarter" idx="13"/>
          </p:nvPr>
        </p:nvSpPr>
        <p:spPr>
          <a:xfrm>
            <a:off x="0" y="0"/>
            <a:ext cx="12192000" cy="6858000"/>
          </a:xfrm>
        </p:spPr>
        <p:txBody>
          <a:bodyPr/>
          <a:lstStyle/>
          <a:p>
            <a:endParaRPr lang="en-US"/>
          </a:p>
        </p:txBody>
      </p:sp>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2635610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3270320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6" name="Picture Placeholder 5">
            <a:extLst>
              <a:ext uri="{FF2B5EF4-FFF2-40B4-BE49-F238E27FC236}">
                <a16:creationId xmlns:a16="http://schemas.microsoft.com/office/drawing/2014/main" id="{4AB26061-BF17-49D5-85F4-AE96F149312D}"/>
              </a:ext>
            </a:extLst>
          </p:cNvPr>
          <p:cNvSpPr>
            <a:spLocks noGrp="1"/>
          </p:cNvSpPr>
          <p:nvPr>
            <p:ph type="pic" sz="quarter" idx="13"/>
          </p:nvPr>
        </p:nvSpPr>
        <p:spPr>
          <a:xfrm>
            <a:off x="273050" y="1706116"/>
            <a:ext cx="5822950" cy="2292350"/>
          </a:xfrm>
        </p:spPr>
        <p:txBody>
          <a:bodyPr/>
          <a:lstStyle/>
          <a:p>
            <a:endParaRPr lang="en-US"/>
          </a:p>
        </p:txBody>
      </p:sp>
      <p:sp>
        <p:nvSpPr>
          <p:cNvPr id="8" name="Picture Placeholder 7">
            <a:extLst>
              <a:ext uri="{FF2B5EF4-FFF2-40B4-BE49-F238E27FC236}">
                <a16:creationId xmlns:a16="http://schemas.microsoft.com/office/drawing/2014/main" id="{0123D574-EB60-445F-9062-FFCB29495016}"/>
              </a:ext>
            </a:extLst>
          </p:cNvPr>
          <p:cNvSpPr>
            <a:spLocks noGrp="1"/>
          </p:cNvSpPr>
          <p:nvPr>
            <p:ph type="pic" sz="quarter" idx="14"/>
          </p:nvPr>
        </p:nvSpPr>
        <p:spPr>
          <a:xfrm>
            <a:off x="6400800" y="1706115"/>
            <a:ext cx="5254625" cy="4886325"/>
          </a:xfrm>
        </p:spPr>
        <p:txBody>
          <a:bodyPr/>
          <a:lstStyle/>
          <a:p>
            <a:endParaRPr lang="en-US"/>
          </a:p>
        </p:txBody>
      </p:sp>
    </p:spTree>
    <p:extLst>
      <p:ext uri="{BB962C8B-B14F-4D97-AF65-F5344CB8AC3E}">
        <p14:creationId xmlns:p14="http://schemas.microsoft.com/office/powerpoint/2010/main" val="2474525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8" name="AutoShape 3">
            <a:extLst>
              <a:ext uri="{FF2B5EF4-FFF2-40B4-BE49-F238E27FC236}">
                <a16:creationId xmlns:a16="http://schemas.microsoft.com/office/drawing/2014/main" id="{ACD888E5-702A-455C-A4EB-472EA4881CF1}"/>
              </a:ext>
            </a:extLst>
          </p:cNvPr>
          <p:cNvSpPr>
            <a:spLocks noChangeAspect="1" noChangeArrowheads="1" noTextEdit="1"/>
          </p:cNvSpPr>
          <p:nvPr userDrawn="1"/>
        </p:nvSpPr>
        <p:spPr bwMode="auto">
          <a:xfrm>
            <a:off x="0" y="261938"/>
            <a:ext cx="12192000" cy="671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
            <a:extLst>
              <a:ext uri="{FF2B5EF4-FFF2-40B4-BE49-F238E27FC236}">
                <a16:creationId xmlns:a16="http://schemas.microsoft.com/office/drawing/2014/main" id="{D1BC8A3D-5E77-44FF-94A5-D856A2B1646A}"/>
              </a:ext>
            </a:extLst>
          </p:cNvPr>
          <p:cNvSpPr>
            <a:spLocks/>
          </p:cNvSpPr>
          <p:nvPr userDrawn="1"/>
        </p:nvSpPr>
        <p:spPr bwMode="auto">
          <a:xfrm>
            <a:off x="2952750" y="265113"/>
            <a:ext cx="9236075" cy="6157912"/>
          </a:xfrm>
          <a:custGeom>
            <a:avLst/>
            <a:gdLst>
              <a:gd name="T0" fmla="*/ 0 w 3880"/>
              <a:gd name="T1" fmla="*/ 1299 h 2597"/>
              <a:gd name="T2" fmla="*/ 2587 w 3880"/>
              <a:gd name="T3" fmla="*/ 840 h 2597"/>
              <a:gd name="T4" fmla="*/ 3880 w 3880"/>
              <a:gd name="T5" fmla="*/ 0 h 2597"/>
              <a:gd name="T6" fmla="*/ 3880 w 3880"/>
              <a:gd name="T7" fmla="*/ 2597 h 2597"/>
              <a:gd name="T8" fmla="*/ 979 w 3880"/>
              <a:gd name="T9" fmla="*/ 2597 h 2597"/>
              <a:gd name="T10" fmla="*/ 0 w 3880"/>
              <a:gd name="T11" fmla="*/ 1299 h 2597"/>
            </a:gdLst>
            <a:ahLst/>
            <a:cxnLst>
              <a:cxn ang="0">
                <a:pos x="T0" y="T1"/>
              </a:cxn>
              <a:cxn ang="0">
                <a:pos x="T2" y="T3"/>
              </a:cxn>
              <a:cxn ang="0">
                <a:pos x="T4" y="T5"/>
              </a:cxn>
              <a:cxn ang="0">
                <a:pos x="T6" y="T7"/>
              </a:cxn>
              <a:cxn ang="0">
                <a:pos x="T8" y="T9"/>
              </a:cxn>
              <a:cxn ang="0">
                <a:pos x="T10" y="T11"/>
              </a:cxn>
            </a:cxnLst>
            <a:rect l="0" t="0" r="r" b="b"/>
            <a:pathLst>
              <a:path w="3880" h="2597">
                <a:moveTo>
                  <a:pt x="0" y="1299"/>
                </a:moveTo>
                <a:cubicBezTo>
                  <a:pt x="0" y="1299"/>
                  <a:pt x="1747" y="1157"/>
                  <a:pt x="2587" y="840"/>
                </a:cubicBezTo>
                <a:cubicBezTo>
                  <a:pt x="3416" y="528"/>
                  <a:pt x="3880" y="0"/>
                  <a:pt x="3880" y="0"/>
                </a:cubicBezTo>
                <a:cubicBezTo>
                  <a:pt x="3880" y="2597"/>
                  <a:pt x="3880" y="2597"/>
                  <a:pt x="3880" y="2597"/>
                </a:cubicBezTo>
                <a:cubicBezTo>
                  <a:pt x="979" y="2597"/>
                  <a:pt x="979" y="2597"/>
                  <a:pt x="979" y="2597"/>
                </a:cubicBezTo>
                <a:lnTo>
                  <a:pt x="0" y="1299"/>
                </a:lnTo>
                <a:close/>
              </a:path>
            </a:pathLst>
          </a:custGeom>
          <a:solidFill>
            <a:srgbClr val="F7624A"/>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1AE1FE34-944E-4B82-A8D9-6FC493D867FE}"/>
              </a:ext>
            </a:extLst>
          </p:cNvPr>
          <p:cNvSpPr>
            <a:spLocks/>
          </p:cNvSpPr>
          <p:nvPr userDrawn="1"/>
        </p:nvSpPr>
        <p:spPr bwMode="auto">
          <a:xfrm>
            <a:off x="2952750" y="819150"/>
            <a:ext cx="9236075" cy="6159500"/>
          </a:xfrm>
          <a:custGeom>
            <a:avLst/>
            <a:gdLst>
              <a:gd name="T0" fmla="*/ 0 w 3880"/>
              <a:gd name="T1" fmla="*/ 1299 h 2597"/>
              <a:gd name="T2" fmla="*/ 2587 w 3880"/>
              <a:gd name="T3" fmla="*/ 840 h 2597"/>
              <a:gd name="T4" fmla="*/ 3880 w 3880"/>
              <a:gd name="T5" fmla="*/ 0 h 2597"/>
              <a:gd name="T6" fmla="*/ 3880 w 3880"/>
              <a:gd name="T7" fmla="*/ 2597 h 2597"/>
              <a:gd name="T8" fmla="*/ 979 w 3880"/>
              <a:gd name="T9" fmla="*/ 2597 h 2597"/>
              <a:gd name="T10" fmla="*/ 0 w 3880"/>
              <a:gd name="T11" fmla="*/ 1299 h 2597"/>
            </a:gdLst>
            <a:ahLst/>
            <a:cxnLst>
              <a:cxn ang="0">
                <a:pos x="T0" y="T1"/>
              </a:cxn>
              <a:cxn ang="0">
                <a:pos x="T2" y="T3"/>
              </a:cxn>
              <a:cxn ang="0">
                <a:pos x="T4" y="T5"/>
              </a:cxn>
              <a:cxn ang="0">
                <a:pos x="T6" y="T7"/>
              </a:cxn>
              <a:cxn ang="0">
                <a:pos x="T8" y="T9"/>
              </a:cxn>
              <a:cxn ang="0">
                <a:pos x="T10" y="T11"/>
              </a:cxn>
            </a:cxnLst>
            <a:rect l="0" t="0" r="r" b="b"/>
            <a:pathLst>
              <a:path w="3880" h="2597">
                <a:moveTo>
                  <a:pt x="0" y="1299"/>
                </a:moveTo>
                <a:cubicBezTo>
                  <a:pt x="0" y="1299"/>
                  <a:pt x="1747" y="1157"/>
                  <a:pt x="2587" y="840"/>
                </a:cubicBezTo>
                <a:cubicBezTo>
                  <a:pt x="3416" y="528"/>
                  <a:pt x="3880" y="0"/>
                  <a:pt x="3880" y="0"/>
                </a:cubicBezTo>
                <a:cubicBezTo>
                  <a:pt x="3880" y="2597"/>
                  <a:pt x="3880" y="2597"/>
                  <a:pt x="3880" y="2597"/>
                </a:cubicBezTo>
                <a:cubicBezTo>
                  <a:pt x="979" y="2597"/>
                  <a:pt x="979" y="2597"/>
                  <a:pt x="979" y="2597"/>
                </a:cubicBezTo>
                <a:lnTo>
                  <a:pt x="0" y="1299"/>
                </a:lnTo>
                <a:close/>
              </a:path>
            </a:pathLst>
          </a:custGeom>
          <a:solidFill>
            <a:srgbClr val="31304F"/>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38EC9568-FA1B-4B60-83E5-022096FFC9A8}"/>
              </a:ext>
            </a:extLst>
          </p:cNvPr>
          <p:cNvSpPr>
            <a:spLocks/>
          </p:cNvSpPr>
          <p:nvPr userDrawn="1"/>
        </p:nvSpPr>
        <p:spPr bwMode="auto">
          <a:xfrm>
            <a:off x="0" y="2041525"/>
            <a:ext cx="12188825" cy="4937125"/>
          </a:xfrm>
          <a:custGeom>
            <a:avLst/>
            <a:gdLst>
              <a:gd name="T0" fmla="*/ 4702 w 5120"/>
              <a:gd name="T1" fmla="*/ 790 h 2082"/>
              <a:gd name="T2" fmla="*/ 4350 w 5120"/>
              <a:gd name="T3" fmla="*/ 961 h 2082"/>
              <a:gd name="T4" fmla="*/ 4262 w 5120"/>
              <a:gd name="T5" fmla="*/ 993 h 2082"/>
              <a:gd name="T6" fmla="*/ 3489 w 5120"/>
              <a:gd name="T7" fmla="*/ 1122 h 2082"/>
              <a:gd name="T8" fmla="*/ 2906 w 5120"/>
              <a:gd name="T9" fmla="*/ 1050 h 2082"/>
              <a:gd name="T10" fmla="*/ 2328 w 5120"/>
              <a:gd name="T11" fmla="*/ 820 h 2082"/>
              <a:gd name="T12" fmla="*/ 2246 w 5120"/>
              <a:gd name="T13" fmla="*/ 771 h 2082"/>
              <a:gd name="T14" fmla="*/ 2127 w 5120"/>
              <a:gd name="T15" fmla="*/ 693 h 2082"/>
              <a:gd name="T16" fmla="*/ 1984 w 5120"/>
              <a:gd name="T17" fmla="*/ 562 h 2082"/>
              <a:gd name="T18" fmla="*/ 1811 w 5120"/>
              <a:gd name="T19" fmla="*/ 429 h 2082"/>
              <a:gd name="T20" fmla="*/ 1179 w 5120"/>
              <a:gd name="T21" fmla="*/ 114 h 2082"/>
              <a:gd name="T22" fmla="*/ 1078 w 5120"/>
              <a:gd name="T23" fmla="*/ 84 h 2082"/>
              <a:gd name="T24" fmla="*/ 653 w 5120"/>
              <a:gd name="T25" fmla="*/ 9 h 2082"/>
              <a:gd name="T26" fmla="*/ 449 w 5120"/>
              <a:gd name="T27" fmla="*/ 0 h 2082"/>
              <a:gd name="T28" fmla="*/ 0 w 5120"/>
              <a:gd name="T29" fmla="*/ 42 h 2082"/>
              <a:gd name="T30" fmla="*/ 0 w 5120"/>
              <a:gd name="T31" fmla="*/ 2082 h 2082"/>
              <a:gd name="T32" fmla="*/ 5120 w 5120"/>
              <a:gd name="T33" fmla="*/ 2082 h 2082"/>
              <a:gd name="T34" fmla="*/ 5120 w 5120"/>
              <a:gd name="T35" fmla="*/ 474 h 2082"/>
              <a:gd name="T36" fmla="*/ 4702 w 5120"/>
              <a:gd name="T37" fmla="*/ 790 h 2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20" h="2082">
                <a:moveTo>
                  <a:pt x="4702" y="790"/>
                </a:moveTo>
                <a:cubicBezTo>
                  <a:pt x="4590" y="856"/>
                  <a:pt x="4473" y="914"/>
                  <a:pt x="4350" y="961"/>
                </a:cubicBezTo>
                <a:cubicBezTo>
                  <a:pt x="4321" y="972"/>
                  <a:pt x="4292" y="983"/>
                  <a:pt x="4262" y="993"/>
                </a:cubicBezTo>
                <a:cubicBezTo>
                  <a:pt x="4020" y="1077"/>
                  <a:pt x="3760" y="1122"/>
                  <a:pt x="3489" y="1122"/>
                </a:cubicBezTo>
                <a:cubicBezTo>
                  <a:pt x="3288" y="1122"/>
                  <a:pt x="3092" y="1097"/>
                  <a:pt x="2906" y="1050"/>
                </a:cubicBezTo>
                <a:cubicBezTo>
                  <a:pt x="2701" y="998"/>
                  <a:pt x="2507" y="920"/>
                  <a:pt x="2328" y="820"/>
                </a:cubicBezTo>
                <a:cubicBezTo>
                  <a:pt x="2300" y="804"/>
                  <a:pt x="2273" y="788"/>
                  <a:pt x="2246" y="771"/>
                </a:cubicBezTo>
                <a:cubicBezTo>
                  <a:pt x="2205" y="747"/>
                  <a:pt x="2166" y="720"/>
                  <a:pt x="2127" y="693"/>
                </a:cubicBezTo>
                <a:cubicBezTo>
                  <a:pt x="2081" y="647"/>
                  <a:pt x="2033" y="603"/>
                  <a:pt x="1984" y="562"/>
                </a:cubicBezTo>
                <a:cubicBezTo>
                  <a:pt x="1928" y="515"/>
                  <a:pt x="1871" y="471"/>
                  <a:pt x="1811" y="429"/>
                </a:cubicBezTo>
                <a:cubicBezTo>
                  <a:pt x="1619" y="294"/>
                  <a:pt x="1407" y="188"/>
                  <a:pt x="1179" y="114"/>
                </a:cubicBezTo>
                <a:cubicBezTo>
                  <a:pt x="1146" y="103"/>
                  <a:pt x="1112" y="93"/>
                  <a:pt x="1078" y="84"/>
                </a:cubicBezTo>
                <a:cubicBezTo>
                  <a:pt x="941" y="47"/>
                  <a:pt x="799" y="21"/>
                  <a:pt x="653" y="9"/>
                </a:cubicBezTo>
                <a:cubicBezTo>
                  <a:pt x="586" y="3"/>
                  <a:pt x="518" y="0"/>
                  <a:pt x="449" y="0"/>
                </a:cubicBezTo>
                <a:cubicBezTo>
                  <a:pt x="295" y="0"/>
                  <a:pt x="145" y="15"/>
                  <a:pt x="0" y="42"/>
                </a:cubicBezTo>
                <a:cubicBezTo>
                  <a:pt x="0" y="2082"/>
                  <a:pt x="0" y="2082"/>
                  <a:pt x="0" y="2082"/>
                </a:cubicBezTo>
                <a:cubicBezTo>
                  <a:pt x="5120" y="2082"/>
                  <a:pt x="5120" y="2082"/>
                  <a:pt x="5120" y="2082"/>
                </a:cubicBezTo>
                <a:cubicBezTo>
                  <a:pt x="5120" y="474"/>
                  <a:pt x="5120" y="474"/>
                  <a:pt x="5120" y="474"/>
                </a:cubicBezTo>
                <a:cubicBezTo>
                  <a:pt x="4993" y="594"/>
                  <a:pt x="4853" y="700"/>
                  <a:pt x="4702" y="790"/>
                </a:cubicBez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94B05F54-5CFD-421D-B5F1-18985D7181BF}"/>
              </a:ext>
            </a:extLst>
          </p:cNvPr>
          <p:cNvSpPr>
            <a:spLocks/>
          </p:cNvSpPr>
          <p:nvPr userDrawn="1"/>
        </p:nvSpPr>
        <p:spPr bwMode="auto">
          <a:xfrm>
            <a:off x="10147300" y="3914775"/>
            <a:ext cx="1047750" cy="481012"/>
          </a:xfrm>
          <a:custGeom>
            <a:avLst/>
            <a:gdLst>
              <a:gd name="T0" fmla="*/ 440 w 440"/>
              <a:gd name="T1" fmla="*/ 0 h 203"/>
              <a:gd name="T2" fmla="*/ 88 w 440"/>
              <a:gd name="T3" fmla="*/ 171 h 203"/>
              <a:gd name="T4" fmla="*/ 0 w 440"/>
              <a:gd name="T5" fmla="*/ 203 h 203"/>
              <a:gd name="T6" fmla="*/ 440 w 440"/>
              <a:gd name="T7" fmla="*/ 0 h 203"/>
            </a:gdLst>
            <a:ahLst/>
            <a:cxnLst>
              <a:cxn ang="0">
                <a:pos x="T0" y="T1"/>
              </a:cxn>
              <a:cxn ang="0">
                <a:pos x="T2" y="T3"/>
              </a:cxn>
              <a:cxn ang="0">
                <a:pos x="T4" y="T5"/>
              </a:cxn>
              <a:cxn ang="0">
                <a:pos x="T6" y="T7"/>
              </a:cxn>
            </a:cxnLst>
            <a:rect l="0" t="0" r="r" b="b"/>
            <a:pathLst>
              <a:path w="440" h="203">
                <a:moveTo>
                  <a:pt x="440" y="0"/>
                </a:moveTo>
                <a:cubicBezTo>
                  <a:pt x="328" y="66"/>
                  <a:pt x="211" y="124"/>
                  <a:pt x="88" y="171"/>
                </a:cubicBezTo>
                <a:cubicBezTo>
                  <a:pt x="59" y="182"/>
                  <a:pt x="30" y="193"/>
                  <a:pt x="0" y="203"/>
                </a:cubicBezTo>
                <a:lnTo>
                  <a:pt x="440" y="0"/>
                </a:lnTo>
                <a:close/>
              </a:path>
            </a:pathLst>
          </a:custGeom>
          <a:solidFill>
            <a:srgbClr val="545C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9">
            <a:extLst>
              <a:ext uri="{FF2B5EF4-FFF2-40B4-BE49-F238E27FC236}">
                <a16:creationId xmlns:a16="http://schemas.microsoft.com/office/drawing/2014/main" id="{39DC5B0B-692A-4331-AE9C-29413FB0D60E}"/>
              </a:ext>
            </a:extLst>
          </p:cNvPr>
          <p:cNvSpPr>
            <a:spLocks noChangeArrowheads="1"/>
          </p:cNvSpPr>
          <p:nvPr userDrawn="1"/>
        </p:nvSpPr>
        <p:spPr bwMode="auto">
          <a:xfrm>
            <a:off x="1652588" y="1323975"/>
            <a:ext cx="4056063" cy="4041775"/>
          </a:xfrm>
          <a:prstGeom prst="ellipse">
            <a:avLst/>
          </a:prstGeom>
          <a:solidFill>
            <a:srgbClr val="FFFFFF"/>
          </a:solidFill>
          <a:ln>
            <a:noFill/>
          </a:ln>
          <a:effectLst>
            <a:outerShdw blurRad="292100" dist="2286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8" name="Picture Placeholder 17">
            <a:extLst>
              <a:ext uri="{FF2B5EF4-FFF2-40B4-BE49-F238E27FC236}">
                <a16:creationId xmlns:a16="http://schemas.microsoft.com/office/drawing/2014/main" id="{0E7C1A9B-9A6B-4854-BB55-9B291D78E6C3}"/>
              </a:ext>
            </a:extLst>
          </p:cNvPr>
          <p:cNvSpPr>
            <a:spLocks noGrp="1"/>
          </p:cNvSpPr>
          <p:nvPr>
            <p:ph type="pic" sz="quarter" idx="13"/>
          </p:nvPr>
        </p:nvSpPr>
        <p:spPr>
          <a:xfrm>
            <a:off x="1828800" y="1500188"/>
            <a:ext cx="3702050" cy="3687762"/>
          </a:xfrm>
          <a:custGeom>
            <a:avLst/>
            <a:gdLst>
              <a:gd name="connsiteX0" fmla="*/ 1851025 w 3702050"/>
              <a:gd name="connsiteY0" fmla="*/ 0 h 3687762"/>
              <a:gd name="connsiteX1" fmla="*/ 3702050 w 3702050"/>
              <a:gd name="connsiteY1" fmla="*/ 1843881 h 3687762"/>
              <a:gd name="connsiteX2" fmla="*/ 1851025 w 3702050"/>
              <a:gd name="connsiteY2" fmla="*/ 3687762 h 3687762"/>
              <a:gd name="connsiteX3" fmla="*/ 0 w 3702050"/>
              <a:gd name="connsiteY3" fmla="*/ 1843881 h 3687762"/>
              <a:gd name="connsiteX4" fmla="*/ 1851025 w 3702050"/>
              <a:gd name="connsiteY4" fmla="*/ 0 h 3687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050" h="3687762">
                <a:moveTo>
                  <a:pt x="1851025" y="0"/>
                </a:moveTo>
                <a:cubicBezTo>
                  <a:pt x="2873318" y="0"/>
                  <a:pt x="3702050" y="825534"/>
                  <a:pt x="3702050" y="1843881"/>
                </a:cubicBezTo>
                <a:cubicBezTo>
                  <a:pt x="3702050" y="2862228"/>
                  <a:pt x="2873318" y="3687762"/>
                  <a:pt x="1851025" y="3687762"/>
                </a:cubicBezTo>
                <a:cubicBezTo>
                  <a:pt x="828732" y="3687762"/>
                  <a:pt x="0" y="2862228"/>
                  <a:pt x="0" y="1843881"/>
                </a:cubicBezTo>
                <a:cubicBezTo>
                  <a:pt x="0" y="825534"/>
                  <a:pt x="828732" y="0"/>
                  <a:pt x="185102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41686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6" name="Picture Placeholder 5">
            <a:extLst>
              <a:ext uri="{FF2B5EF4-FFF2-40B4-BE49-F238E27FC236}">
                <a16:creationId xmlns:a16="http://schemas.microsoft.com/office/drawing/2014/main" id="{C76B67C2-703C-4C34-9FA5-0041829B3C81}"/>
              </a:ext>
            </a:extLst>
          </p:cNvPr>
          <p:cNvSpPr>
            <a:spLocks noGrp="1"/>
          </p:cNvSpPr>
          <p:nvPr>
            <p:ph type="pic" sz="quarter" idx="13"/>
          </p:nvPr>
        </p:nvSpPr>
        <p:spPr>
          <a:xfrm>
            <a:off x="406891" y="3207461"/>
            <a:ext cx="4038600" cy="2674938"/>
          </a:xfrm>
        </p:spPr>
        <p:txBody>
          <a:bodyPr/>
          <a:lstStyle/>
          <a:p>
            <a:endParaRPr lang="en-US"/>
          </a:p>
        </p:txBody>
      </p:sp>
      <p:sp>
        <p:nvSpPr>
          <p:cNvPr id="8" name="Picture Placeholder 7">
            <a:extLst>
              <a:ext uri="{FF2B5EF4-FFF2-40B4-BE49-F238E27FC236}">
                <a16:creationId xmlns:a16="http://schemas.microsoft.com/office/drawing/2014/main" id="{D3DDC283-71AF-4366-882D-27CAEBE1A5F0}"/>
              </a:ext>
            </a:extLst>
          </p:cNvPr>
          <p:cNvSpPr>
            <a:spLocks noGrp="1"/>
          </p:cNvSpPr>
          <p:nvPr>
            <p:ph type="pic" sz="quarter" idx="14"/>
          </p:nvPr>
        </p:nvSpPr>
        <p:spPr>
          <a:xfrm>
            <a:off x="4762500" y="614363"/>
            <a:ext cx="3617913" cy="5895975"/>
          </a:xfrm>
        </p:spPr>
        <p:txBody>
          <a:bodyPr/>
          <a:lstStyle/>
          <a:p>
            <a:endParaRPr lang="en-US"/>
          </a:p>
        </p:txBody>
      </p:sp>
      <p:sp>
        <p:nvSpPr>
          <p:cNvPr id="9" name="Picture Placeholder 7">
            <a:extLst>
              <a:ext uri="{FF2B5EF4-FFF2-40B4-BE49-F238E27FC236}">
                <a16:creationId xmlns:a16="http://schemas.microsoft.com/office/drawing/2014/main" id="{E5CD3538-8544-4BD3-936F-9920FA287F9C}"/>
              </a:ext>
            </a:extLst>
          </p:cNvPr>
          <p:cNvSpPr>
            <a:spLocks noGrp="1"/>
          </p:cNvSpPr>
          <p:nvPr>
            <p:ph type="pic" sz="quarter" idx="15"/>
          </p:nvPr>
        </p:nvSpPr>
        <p:spPr>
          <a:xfrm>
            <a:off x="8721725" y="982639"/>
            <a:ext cx="3063384" cy="2446361"/>
          </a:xfrm>
        </p:spPr>
        <p:txBody>
          <a:bodyPr/>
          <a:lstStyle/>
          <a:p>
            <a:endParaRPr lang="en-US"/>
          </a:p>
        </p:txBody>
      </p:sp>
    </p:spTree>
    <p:extLst>
      <p:ext uri="{BB962C8B-B14F-4D97-AF65-F5344CB8AC3E}">
        <p14:creationId xmlns:p14="http://schemas.microsoft.com/office/powerpoint/2010/main" val="6970101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30" name="Picture Placeholder 29">
            <a:extLst>
              <a:ext uri="{FF2B5EF4-FFF2-40B4-BE49-F238E27FC236}">
                <a16:creationId xmlns:a16="http://schemas.microsoft.com/office/drawing/2014/main" id="{09688068-450E-4693-9596-B608FEF5B0B6}"/>
              </a:ext>
            </a:extLst>
          </p:cNvPr>
          <p:cNvSpPr>
            <a:spLocks noGrp="1"/>
          </p:cNvSpPr>
          <p:nvPr>
            <p:ph type="pic" sz="quarter" idx="15"/>
          </p:nvPr>
        </p:nvSpPr>
        <p:spPr>
          <a:xfrm>
            <a:off x="748352" y="860425"/>
            <a:ext cx="5159376" cy="5137150"/>
          </a:xfrm>
          <a:custGeom>
            <a:avLst/>
            <a:gdLst>
              <a:gd name="connsiteX0" fmla="*/ 2579689 w 5159376"/>
              <a:gd name="connsiteY0" fmla="*/ 706437 h 5137150"/>
              <a:gd name="connsiteX1" fmla="*/ 4451351 w 5159376"/>
              <a:gd name="connsiteY1" fmla="*/ 2568574 h 5137150"/>
              <a:gd name="connsiteX2" fmla="*/ 2579689 w 5159376"/>
              <a:gd name="connsiteY2" fmla="*/ 4429124 h 5137150"/>
              <a:gd name="connsiteX3" fmla="*/ 711201 w 5159376"/>
              <a:gd name="connsiteY3" fmla="*/ 2568574 h 5137150"/>
              <a:gd name="connsiteX4" fmla="*/ 2579688 w 5159376"/>
              <a:gd name="connsiteY4" fmla="*/ 574675 h 5137150"/>
              <a:gd name="connsiteX5" fmla="*/ 2579688 w 5159376"/>
              <a:gd name="connsiteY5" fmla="*/ 576262 h 5137150"/>
              <a:gd name="connsiteX6" fmla="*/ 581025 w 5159376"/>
              <a:gd name="connsiteY6" fmla="*/ 2568575 h 5137150"/>
              <a:gd name="connsiteX7" fmla="*/ 2579688 w 5159376"/>
              <a:gd name="connsiteY7" fmla="*/ 4559300 h 5137150"/>
              <a:gd name="connsiteX8" fmla="*/ 2579688 w 5159376"/>
              <a:gd name="connsiteY8" fmla="*/ 4560888 h 5137150"/>
              <a:gd name="connsiteX9" fmla="*/ 4581526 w 5159376"/>
              <a:gd name="connsiteY9" fmla="*/ 2568575 h 5137150"/>
              <a:gd name="connsiteX10" fmla="*/ 2579688 w 5159376"/>
              <a:gd name="connsiteY10" fmla="*/ 0 h 5137150"/>
              <a:gd name="connsiteX11" fmla="*/ 5159376 w 5159376"/>
              <a:gd name="connsiteY11" fmla="*/ 2568575 h 5137150"/>
              <a:gd name="connsiteX12" fmla="*/ 2579688 w 5159376"/>
              <a:gd name="connsiteY12" fmla="*/ 5137150 h 5137150"/>
              <a:gd name="connsiteX13" fmla="*/ 0 w 5159376"/>
              <a:gd name="connsiteY13" fmla="*/ 2568575 h 513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9376" h="5137150">
                <a:moveTo>
                  <a:pt x="2579689" y="706437"/>
                </a:moveTo>
                <a:lnTo>
                  <a:pt x="4451351" y="2568574"/>
                </a:lnTo>
                <a:lnTo>
                  <a:pt x="2579689" y="4429124"/>
                </a:lnTo>
                <a:lnTo>
                  <a:pt x="711201" y="2568574"/>
                </a:lnTo>
                <a:close/>
                <a:moveTo>
                  <a:pt x="2579688" y="574675"/>
                </a:moveTo>
                <a:lnTo>
                  <a:pt x="2579688" y="576262"/>
                </a:lnTo>
                <a:lnTo>
                  <a:pt x="581025" y="2568575"/>
                </a:lnTo>
                <a:lnTo>
                  <a:pt x="2579688" y="4559300"/>
                </a:lnTo>
                <a:lnTo>
                  <a:pt x="2579688" y="4560888"/>
                </a:lnTo>
                <a:lnTo>
                  <a:pt x="4581526" y="2568575"/>
                </a:lnTo>
                <a:close/>
                <a:moveTo>
                  <a:pt x="2579688" y="0"/>
                </a:moveTo>
                <a:lnTo>
                  <a:pt x="5159376" y="2568575"/>
                </a:lnTo>
                <a:lnTo>
                  <a:pt x="2579688" y="5137150"/>
                </a:lnTo>
                <a:lnTo>
                  <a:pt x="0" y="2568575"/>
                </a:lnTo>
                <a:close/>
              </a:path>
            </a:pathLst>
          </a:custGeom>
        </p:spPr>
        <p:txBody>
          <a:bodyPr wrap="square">
            <a:noAutofit/>
          </a:bodyPr>
          <a:lstStyle/>
          <a:p>
            <a:endParaRPr lang="en-US"/>
          </a:p>
        </p:txBody>
      </p:sp>
      <p:sp>
        <p:nvSpPr>
          <p:cNvPr id="32" name="Rectangle 31">
            <a:extLst>
              <a:ext uri="{FF2B5EF4-FFF2-40B4-BE49-F238E27FC236}">
                <a16:creationId xmlns:a16="http://schemas.microsoft.com/office/drawing/2014/main" id="{B01EE943-06D0-49DF-9A31-28231D841F2F}"/>
              </a:ext>
            </a:extLst>
          </p:cNvPr>
          <p:cNvSpPr/>
          <p:nvPr userDrawn="1"/>
        </p:nvSpPr>
        <p:spPr>
          <a:xfrm>
            <a:off x="4954137" y="0"/>
            <a:ext cx="7237863" cy="6858000"/>
          </a:xfrm>
          <a:prstGeom prst="rect">
            <a:avLst/>
          </a:prstGeom>
          <a:solidFill>
            <a:srgbClr val="F76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1800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8" name="Picture Placeholder 7">
            <a:extLst>
              <a:ext uri="{FF2B5EF4-FFF2-40B4-BE49-F238E27FC236}">
                <a16:creationId xmlns:a16="http://schemas.microsoft.com/office/drawing/2014/main" id="{3FD3E555-430C-4285-96FC-6C9FD1C8F6A3}"/>
              </a:ext>
            </a:extLst>
          </p:cNvPr>
          <p:cNvSpPr>
            <a:spLocks noGrp="1"/>
          </p:cNvSpPr>
          <p:nvPr>
            <p:ph type="pic" sz="quarter" idx="13"/>
          </p:nvPr>
        </p:nvSpPr>
        <p:spPr>
          <a:xfrm>
            <a:off x="0" y="12519"/>
            <a:ext cx="8839590" cy="6835956"/>
          </a:xfrm>
          <a:custGeom>
            <a:avLst/>
            <a:gdLst>
              <a:gd name="connsiteX0" fmla="*/ 5172288 w 8839590"/>
              <a:gd name="connsiteY0" fmla="*/ 1 h 6835956"/>
              <a:gd name="connsiteX1" fmla="*/ 8839590 w 8839590"/>
              <a:gd name="connsiteY1" fmla="*/ 8848 h 6835956"/>
              <a:gd name="connsiteX2" fmla="*/ 4718360 w 8839590"/>
              <a:gd name="connsiteY2" fmla="*/ 3519661 h 6835956"/>
              <a:gd name="connsiteX3" fmla="*/ 4638973 w 8839590"/>
              <a:gd name="connsiteY3" fmla="*/ 3524406 h 6835956"/>
              <a:gd name="connsiteX4" fmla="*/ 2215938 w 8839590"/>
              <a:gd name="connsiteY4" fmla="*/ 6835956 h 6835956"/>
              <a:gd name="connsiteX5" fmla="*/ 0 w 8839590"/>
              <a:gd name="connsiteY5" fmla="*/ 6835956 h 6835956"/>
              <a:gd name="connsiteX6" fmla="*/ 0 w 8839590"/>
              <a:gd name="connsiteY6" fmla="*/ 4104 h 6835956"/>
              <a:gd name="connsiteX7" fmla="*/ 5172288 w 8839590"/>
              <a:gd name="connsiteY7" fmla="*/ 1 h 6835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39590" h="6835956">
                <a:moveTo>
                  <a:pt x="5172288" y="1"/>
                </a:moveTo>
                <a:cubicBezTo>
                  <a:pt x="5286827" y="55"/>
                  <a:pt x="5763121" y="2102"/>
                  <a:pt x="8839590" y="8848"/>
                </a:cubicBezTo>
                <a:cubicBezTo>
                  <a:pt x="8839590" y="2845965"/>
                  <a:pt x="6326813" y="3348865"/>
                  <a:pt x="4718360" y="3519661"/>
                </a:cubicBezTo>
                <a:lnTo>
                  <a:pt x="4638973" y="3524406"/>
                </a:lnTo>
                <a:cubicBezTo>
                  <a:pt x="3065036" y="3524406"/>
                  <a:pt x="2215938" y="5002268"/>
                  <a:pt x="2215938" y="6835956"/>
                </a:cubicBezTo>
                <a:cubicBezTo>
                  <a:pt x="2215938" y="6835956"/>
                  <a:pt x="2215938" y="6835956"/>
                  <a:pt x="0" y="6835956"/>
                </a:cubicBezTo>
                <a:cubicBezTo>
                  <a:pt x="0" y="6835956"/>
                  <a:pt x="0" y="6835956"/>
                  <a:pt x="0" y="4104"/>
                </a:cubicBezTo>
                <a:cubicBezTo>
                  <a:pt x="5610225" y="4104"/>
                  <a:pt x="5004885" y="-77"/>
                  <a:pt x="5172288" y="1"/>
                </a:cubicBezTo>
                <a:close/>
              </a:path>
            </a:pathLst>
          </a:custGeom>
        </p:spPr>
        <p:txBody>
          <a:bodyPr wrap="square">
            <a:noAutofit/>
          </a:bodyPr>
          <a:lstStyle/>
          <a:p>
            <a:endParaRPr lang="en-US"/>
          </a:p>
        </p:txBody>
      </p:sp>
    </p:spTree>
    <p:extLst>
      <p:ext uri="{BB962C8B-B14F-4D97-AF65-F5344CB8AC3E}">
        <p14:creationId xmlns:p14="http://schemas.microsoft.com/office/powerpoint/2010/main" val="798498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8" name="Picture Placeholder 7">
            <a:extLst>
              <a:ext uri="{FF2B5EF4-FFF2-40B4-BE49-F238E27FC236}">
                <a16:creationId xmlns:a16="http://schemas.microsoft.com/office/drawing/2014/main" id="{AA5D5279-41BB-448C-9C7A-EF653A68FFD9}"/>
              </a:ext>
            </a:extLst>
          </p:cNvPr>
          <p:cNvSpPr>
            <a:spLocks noGrp="1"/>
          </p:cNvSpPr>
          <p:nvPr>
            <p:ph type="pic" sz="quarter" idx="13"/>
          </p:nvPr>
        </p:nvSpPr>
        <p:spPr>
          <a:xfrm>
            <a:off x="4762" y="4763"/>
            <a:ext cx="6205538" cy="6848475"/>
          </a:xfrm>
          <a:custGeom>
            <a:avLst/>
            <a:gdLst>
              <a:gd name="connsiteX0" fmla="*/ 0 w 6205538"/>
              <a:gd name="connsiteY0" fmla="*/ 0 h 6848475"/>
              <a:gd name="connsiteX1" fmla="*/ 6205538 w 6205538"/>
              <a:gd name="connsiteY1" fmla="*/ 0 h 6848475"/>
              <a:gd name="connsiteX2" fmla="*/ 4227513 w 6205538"/>
              <a:gd name="connsiteY2" fmla="*/ 6848475 h 6848475"/>
              <a:gd name="connsiteX3" fmla="*/ 0 w 6205538"/>
              <a:gd name="connsiteY3" fmla="*/ 6848475 h 6848475"/>
            </a:gdLst>
            <a:ahLst/>
            <a:cxnLst>
              <a:cxn ang="0">
                <a:pos x="connsiteX0" y="connsiteY0"/>
              </a:cxn>
              <a:cxn ang="0">
                <a:pos x="connsiteX1" y="connsiteY1"/>
              </a:cxn>
              <a:cxn ang="0">
                <a:pos x="connsiteX2" y="connsiteY2"/>
              </a:cxn>
              <a:cxn ang="0">
                <a:pos x="connsiteX3" y="connsiteY3"/>
              </a:cxn>
            </a:cxnLst>
            <a:rect l="l" t="t" r="r" b="b"/>
            <a:pathLst>
              <a:path w="6205538" h="6848475">
                <a:moveTo>
                  <a:pt x="0" y="0"/>
                </a:moveTo>
                <a:lnTo>
                  <a:pt x="6205538" y="0"/>
                </a:lnTo>
                <a:lnTo>
                  <a:pt x="4227513" y="6848475"/>
                </a:lnTo>
                <a:lnTo>
                  <a:pt x="0" y="6848475"/>
                </a:lnTo>
                <a:close/>
              </a:path>
            </a:pathLst>
          </a:custGeom>
        </p:spPr>
        <p:txBody>
          <a:bodyPr wrap="square">
            <a:noAutofit/>
          </a:bodyPr>
          <a:lstStyle/>
          <a:p>
            <a:endParaRPr lang="en-US"/>
          </a:p>
        </p:txBody>
      </p:sp>
    </p:spTree>
    <p:extLst>
      <p:ext uri="{BB962C8B-B14F-4D97-AF65-F5344CB8AC3E}">
        <p14:creationId xmlns:p14="http://schemas.microsoft.com/office/powerpoint/2010/main" val="175593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6" name="Picture Placeholder 5">
            <a:extLst>
              <a:ext uri="{FF2B5EF4-FFF2-40B4-BE49-F238E27FC236}">
                <a16:creationId xmlns:a16="http://schemas.microsoft.com/office/drawing/2014/main" id="{D3192E81-8FA9-4046-8088-B337B472D84B}"/>
              </a:ext>
            </a:extLst>
          </p:cNvPr>
          <p:cNvSpPr>
            <a:spLocks noGrp="1"/>
          </p:cNvSpPr>
          <p:nvPr>
            <p:ph type="pic" sz="quarter" idx="13"/>
          </p:nvPr>
        </p:nvSpPr>
        <p:spPr>
          <a:xfrm>
            <a:off x="627063" y="1231900"/>
            <a:ext cx="2743200" cy="3630613"/>
          </a:xfrm>
        </p:spPr>
        <p:txBody>
          <a:bodyPr/>
          <a:lstStyle/>
          <a:p>
            <a:endParaRPr lang="en-US"/>
          </a:p>
        </p:txBody>
      </p:sp>
      <p:sp>
        <p:nvSpPr>
          <p:cNvPr id="7" name="Picture Placeholder 5">
            <a:extLst>
              <a:ext uri="{FF2B5EF4-FFF2-40B4-BE49-F238E27FC236}">
                <a16:creationId xmlns:a16="http://schemas.microsoft.com/office/drawing/2014/main" id="{84F51BFC-B2E4-40A8-B2A2-D7F8BBF5EFC1}"/>
              </a:ext>
            </a:extLst>
          </p:cNvPr>
          <p:cNvSpPr>
            <a:spLocks noGrp="1"/>
          </p:cNvSpPr>
          <p:nvPr>
            <p:ph type="pic" sz="quarter" idx="14"/>
          </p:nvPr>
        </p:nvSpPr>
        <p:spPr>
          <a:xfrm>
            <a:off x="4724400" y="1231900"/>
            <a:ext cx="2743200" cy="3630613"/>
          </a:xfrm>
        </p:spPr>
        <p:txBody>
          <a:bodyPr/>
          <a:lstStyle/>
          <a:p>
            <a:endParaRPr lang="en-US"/>
          </a:p>
        </p:txBody>
      </p:sp>
      <p:sp>
        <p:nvSpPr>
          <p:cNvPr id="8" name="Picture Placeholder 5">
            <a:extLst>
              <a:ext uri="{FF2B5EF4-FFF2-40B4-BE49-F238E27FC236}">
                <a16:creationId xmlns:a16="http://schemas.microsoft.com/office/drawing/2014/main" id="{8F425DEA-A723-4C99-837D-EFC3D6F2B29E}"/>
              </a:ext>
            </a:extLst>
          </p:cNvPr>
          <p:cNvSpPr>
            <a:spLocks noGrp="1"/>
          </p:cNvSpPr>
          <p:nvPr>
            <p:ph type="pic" sz="quarter" idx="15"/>
          </p:nvPr>
        </p:nvSpPr>
        <p:spPr>
          <a:xfrm>
            <a:off x="8821737" y="1248568"/>
            <a:ext cx="2743200" cy="3630613"/>
          </a:xfrm>
        </p:spPr>
        <p:txBody>
          <a:bodyPr/>
          <a:lstStyle/>
          <a:p>
            <a:endParaRPr lang="en-US"/>
          </a:p>
        </p:txBody>
      </p:sp>
    </p:spTree>
    <p:extLst>
      <p:ext uri="{BB962C8B-B14F-4D97-AF65-F5344CB8AC3E}">
        <p14:creationId xmlns:p14="http://schemas.microsoft.com/office/powerpoint/2010/main" val="1740266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2070-0B44-480B-90A9-FA1F4ECACE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3BB3C-FC6D-4B99-8D38-D8868087C8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0C706A-C379-4C31-B4CF-CFD08DE58762}"/>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5" name="Footer Placeholder 4">
            <a:extLst>
              <a:ext uri="{FF2B5EF4-FFF2-40B4-BE49-F238E27FC236}">
                <a16:creationId xmlns:a16="http://schemas.microsoft.com/office/drawing/2014/main" id="{897A2869-0649-448A-834E-31A4A0B723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C78A57-537C-4299-A609-495B2BFFF7B8}"/>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3166205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10" name="Picture Placeholder 9">
            <a:extLst>
              <a:ext uri="{FF2B5EF4-FFF2-40B4-BE49-F238E27FC236}">
                <a16:creationId xmlns:a16="http://schemas.microsoft.com/office/drawing/2014/main" id="{07D9478C-E296-49AC-B5C7-5B4EEE8DA981}"/>
              </a:ext>
            </a:extLst>
          </p:cNvPr>
          <p:cNvSpPr>
            <a:spLocks noGrp="1"/>
          </p:cNvSpPr>
          <p:nvPr>
            <p:ph type="pic" sz="quarter" idx="13"/>
          </p:nvPr>
        </p:nvSpPr>
        <p:spPr>
          <a:xfrm>
            <a:off x="1105468" y="1665026"/>
            <a:ext cx="3643952" cy="3643952"/>
          </a:xfrm>
          <a:custGeom>
            <a:avLst/>
            <a:gdLst>
              <a:gd name="connsiteX0" fmla="*/ 1821976 w 3643952"/>
              <a:gd name="connsiteY0" fmla="*/ 0 h 3643952"/>
              <a:gd name="connsiteX1" fmla="*/ 3643952 w 3643952"/>
              <a:gd name="connsiteY1" fmla="*/ 1821976 h 3643952"/>
              <a:gd name="connsiteX2" fmla="*/ 1821976 w 3643952"/>
              <a:gd name="connsiteY2" fmla="*/ 3643952 h 3643952"/>
              <a:gd name="connsiteX3" fmla="*/ 0 w 3643952"/>
              <a:gd name="connsiteY3" fmla="*/ 1821976 h 3643952"/>
              <a:gd name="connsiteX4" fmla="*/ 1821976 w 3643952"/>
              <a:gd name="connsiteY4" fmla="*/ 0 h 3643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3952" h="3643952">
                <a:moveTo>
                  <a:pt x="1821976" y="0"/>
                </a:moveTo>
                <a:cubicBezTo>
                  <a:pt x="2828226" y="0"/>
                  <a:pt x="3643952" y="815726"/>
                  <a:pt x="3643952" y="1821976"/>
                </a:cubicBezTo>
                <a:cubicBezTo>
                  <a:pt x="3643952" y="2828226"/>
                  <a:pt x="2828226" y="3643952"/>
                  <a:pt x="1821976" y="3643952"/>
                </a:cubicBezTo>
                <a:cubicBezTo>
                  <a:pt x="815726" y="3643952"/>
                  <a:pt x="0" y="2828226"/>
                  <a:pt x="0" y="1821976"/>
                </a:cubicBezTo>
                <a:cubicBezTo>
                  <a:pt x="0" y="815726"/>
                  <a:pt x="815726" y="0"/>
                  <a:pt x="182197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467134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6" name="Picture Placeholder 5">
            <a:extLst>
              <a:ext uri="{FF2B5EF4-FFF2-40B4-BE49-F238E27FC236}">
                <a16:creationId xmlns:a16="http://schemas.microsoft.com/office/drawing/2014/main" id="{F602BE45-9B9A-49BE-B654-A8A74305F2F8}"/>
              </a:ext>
            </a:extLst>
          </p:cNvPr>
          <p:cNvSpPr>
            <a:spLocks noGrp="1"/>
          </p:cNvSpPr>
          <p:nvPr>
            <p:ph type="pic" sz="quarter" idx="13"/>
          </p:nvPr>
        </p:nvSpPr>
        <p:spPr>
          <a:xfrm>
            <a:off x="423816" y="571500"/>
            <a:ext cx="6959600" cy="5715000"/>
          </a:xfrm>
        </p:spPr>
        <p:txBody>
          <a:bodyPr/>
          <a:lstStyle/>
          <a:p>
            <a:endParaRPr lang="en-US"/>
          </a:p>
        </p:txBody>
      </p:sp>
    </p:spTree>
    <p:extLst>
      <p:ext uri="{BB962C8B-B14F-4D97-AF65-F5344CB8AC3E}">
        <p14:creationId xmlns:p14="http://schemas.microsoft.com/office/powerpoint/2010/main" val="1970659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5" name="Rectangle 4">
            <a:extLst>
              <a:ext uri="{FF2B5EF4-FFF2-40B4-BE49-F238E27FC236}">
                <a16:creationId xmlns:a16="http://schemas.microsoft.com/office/drawing/2014/main" id="{0AD6ACB0-D1A3-4EEC-B8B0-D95747E85EAF}"/>
              </a:ext>
            </a:extLst>
          </p:cNvPr>
          <p:cNvSpPr/>
          <p:nvPr userDrawn="1"/>
        </p:nvSpPr>
        <p:spPr>
          <a:xfrm>
            <a:off x="0" y="0"/>
            <a:ext cx="12205648" cy="5117910"/>
          </a:xfrm>
          <a:custGeom>
            <a:avLst/>
            <a:gdLst>
              <a:gd name="connsiteX0" fmla="*/ 0 w 12192000"/>
              <a:gd name="connsiteY0" fmla="*/ 0 h 5117910"/>
              <a:gd name="connsiteX1" fmla="*/ 12192000 w 12192000"/>
              <a:gd name="connsiteY1" fmla="*/ 0 h 5117910"/>
              <a:gd name="connsiteX2" fmla="*/ 12192000 w 12192000"/>
              <a:gd name="connsiteY2" fmla="*/ 5117910 h 5117910"/>
              <a:gd name="connsiteX3" fmla="*/ 0 w 12192000"/>
              <a:gd name="connsiteY3" fmla="*/ 5117910 h 5117910"/>
              <a:gd name="connsiteX4" fmla="*/ 0 w 12192000"/>
              <a:gd name="connsiteY4" fmla="*/ 0 h 5117910"/>
              <a:gd name="connsiteX0" fmla="*/ 0 w 12192000"/>
              <a:gd name="connsiteY0" fmla="*/ 0 h 5117910"/>
              <a:gd name="connsiteX1" fmla="*/ 12192000 w 12192000"/>
              <a:gd name="connsiteY1" fmla="*/ 0 h 5117910"/>
              <a:gd name="connsiteX2" fmla="*/ 12151057 w 12192000"/>
              <a:gd name="connsiteY2" fmla="*/ 2838734 h 5117910"/>
              <a:gd name="connsiteX3" fmla="*/ 0 w 12192000"/>
              <a:gd name="connsiteY3" fmla="*/ 5117910 h 5117910"/>
              <a:gd name="connsiteX4" fmla="*/ 0 w 12192000"/>
              <a:gd name="connsiteY4" fmla="*/ 0 h 5117910"/>
              <a:gd name="connsiteX0" fmla="*/ 0 w 12205648"/>
              <a:gd name="connsiteY0" fmla="*/ 0 h 5117910"/>
              <a:gd name="connsiteX1" fmla="*/ 12192000 w 12205648"/>
              <a:gd name="connsiteY1" fmla="*/ 0 h 5117910"/>
              <a:gd name="connsiteX2" fmla="*/ 12205648 w 12205648"/>
              <a:gd name="connsiteY2" fmla="*/ 2838734 h 5117910"/>
              <a:gd name="connsiteX3" fmla="*/ 0 w 12205648"/>
              <a:gd name="connsiteY3" fmla="*/ 5117910 h 5117910"/>
              <a:gd name="connsiteX4" fmla="*/ 0 w 12205648"/>
              <a:gd name="connsiteY4" fmla="*/ 0 h 5117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648" h="5117910">
                <a:moveTo>
                  <a:pt x="0" y="0"/>
                </a:moveTo>
                <a:lnTo>
                  <a:pt x="12192000" y="0"/>
                </a:lnTo>
                <a:cubicBezTo>
                  <a:pt x="12196549" y="946245"/>
                  <a:pt x="12201099" y="1892489"/>
                  <a:pt x="12205648" y="2838734"/>
                </a:cubicBezTo>
                <a:lnTo>
                  <a:pt x="0" y="5117910"/>
                </a:lnTo>
                <a:lnTo>
                  <a:pt x="0" y="0"/>
                </a:lnTo>
                <a:close/>
              </a:path>
            </a:pathLst>
          </a:custGeom>
          <a:solidFill>
            <a:srgbClr val="F76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70770D3F-6A7C-448D-A2BA-3943D4FD1FCC}"/>
              </a:ext>
            </a:extLst>
          </p:cNvPr>
          <p:cNvSpPr>
            <a:spLocks noGrp="1"/>
          </p:cNvSpPr>
          <p:nvPr>
            <p:ph type="pic" sz="quarter" idx="13"/>
          </p:nvPr>
        </p:nvSpPr>
        <p:spPr>
          <a:xfrm>
            <a:off x="838200" y="2033588"/>
            <a:ext cx="3611563" cy="3984625"/>
          </a:xfrm>
        </p:spPr>
        <p:txBody>
          <a:bodyPr/>
          <a:lstStyle/>
          <a:p>
            <a:endParaRPr lang="en-US"/>
          </a:p>
        </p:txBody>
      </p:sp>
      <p:sp>
        <p:nvSpPr>
          <p:cNvPr id="9" name="Picture Placeholder 8">
            <a:extLst>
              <a:ext uri="{FF2B5EF4-FFF2-40B4-BE49-F238E27FC236}">
                <a16:creationId xmlns:a16="http://schemas.microsoft.com/office/drawing/2014/main" id="{7C36D1E6-EC3F-409B-BC9A-CA33DC94D987}"/>
              </a:ext>
            </a:extLst>
          </p:cNvPr>
          <p:cNvSpPr>
            <a:spLocks noGrp="1"/>
          </p:cNvSpPr>
          <p:nvPr>
            <p:ph type="pic" sz="quarter" idx="14"/>
          </p:nvPr>
        </p:nvSpPr>
        <p:spPr>
          <a:xfrm>
            <a:off x="5103813" y="1446213"/>
            <a:ext cx="3049587" cy="4010025"/>
          </a:xfrm>
        </p:spPr>
        <p:txBody>
          <a:bodyPr/>
          <a:lstStyle/>
          <a:p>
            <a:endParaRPr lang="en-US"/>
          </a:p>
        </p:txBody>
      </p:sp>
    </p:spTree>
    <p:extLst>
      <p:ext uri="{BB962C8B-B14F-4D97-AF65-F5344CB8AC3E}">
        <p14:creationId xmlns:p14="http://schemas.microsoft.com/office/powerpoint/2010/main" val="16605856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12" name="Picture Placeholder 11">
            <a:extLst>
              <a:ext uri="{FF2B5EF4-FFF2-40B4-BE49-F238E27FC236}">
                <a16:creationId xmlns:a16="http://schemas.microsoft.com/office/drawing/2014/main" id="{D2625BAD-D287-4F94-9C00-37877DD796F5}"/>
              </a:ext>
            </a:extLst>
          </p:cNvPr>
          <p:cNvSpPr>
            <a:spLocks noGrp="1"/>
          </p:cNvSpPr>
          <p:nvPr>
            <p:ph type="pic" sz="quarter" idx="13"/>
          </p:nvPr>
        </p:nvSpPr>
        <p:spPr>
          <a:xfrm>
            <a:off x="838199" y="652481"/>
            <a:ext cx="6778490" cy="5553037"/>
          </a:xfrm>
          <a:custGeom>
            <a:avLst/>
            <a:gdLst>
              <a:gd name="connsiteX0" fmla="*/ 4728883 w 6778490"/>
              <a:gd name="connsiteY0" fmla="*/ 0 h 5553037"/>
              <a:gd name="connsiteX1" fmla="*/ 5098405 w 6778490"/>
              <a:gd name="connsiteY1" fmla="*/ 3302446 h 5553037"/>
              <a:gd name="connsiteX2" fmla="*/ 6778490 w 6778490"/>
              <a:gd name="connsiteY2" fmla="*/ 3302446 h 5553037"/>
              <a:gd name="connsiteX3" fmla="*/ 4224780 w 6778490"/>
              <a:gd name="connsiteY3" fmla="*/ 5553037 h 5553037"/>
              <a:gd name="connsiteX4" fmla="*/ 1698060 w 6778490"/>
              <a:gd name="connsiteY4" fmla="*/ 3326233 h 5553037"/>
              <a:gd name="connsiteX5" fmla="*/ 0 w 6778490"/>
              <a:gd name="connsiteY5" fmla="*/ 3326233 h 5553037"/>
              <a:gd name="connsiteX6" fmla="*/ 2517479 w 6778490"/>
              <a:gd name="connsiteY6" fmla="*/ 1107572 h 5553037"/>
              <a:gd name="connsiteX7" fmla="*/ 1277930 w 6778490"/>
              <a:gd name="connsiteY7" fmla="*/ 43109 h 555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78490" h="5553037">
                <a:moveTo>
                  <a:pt x="4728883" y="0"/>
                </a:moveTo>
                <a:lnTo>
                  <a:pt x="5098405" y="3302446"/>
                </a:lnTo>
                <a:lnTo>
                  <a:pt x="6778490" y="3302446"/>
                </a:lnTo>
                <a:lnTo>
                  <a:pt x="4224780" y="5553037"/>
                </a:lnTo>
                <a:lnTo>
                  <a:pt x="1698060" y="3326233"/>
                </a:lnTo>
                <a:lnTo>
                  <a:pt x="0" y="3326233"/>
                </a:lnTo>
                <a:lnTo>
                  <a:pt x="2517479" y="1107572"/>
                </a:lnTo>
                <a:lnTo>
                  <a:pt x="1277930" y="43109"/>
                </a:lnTo>
                <a:close/>
              </a:path>
            </a:pathLst>
          </a:custGeom>
        </p:spPr>
        <p:txBody>
          <a:bodyPr wrap="square">
            <a:noAutofit/>
          </a:bodyPr>
          <a:lstStyle/>
          <a:p>
            <a:endParaRPr lang="en-US"/>
          </a:p>
        </p:txBody>
      </p:sp>
    </p:spTree>
    <p:extLst>
      <p:ext uri="{BB962C8B-B14F-4D97-AF65-F5344CB8AC3E}">
        <p14:creationId xmlns:p14="http://schemas.microsoft.com/office/powerpoint/2010/main" val="20500145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8" name="Picture Placeholder 10">
            <a:extLst>
              <a:ext uri="{FF2B5EF4-FFF2-40B4-BE49-F238E27FC236}">
                <a16:creationId xmlns:a16="http://schemas.microsoft.com/office/drawing/2014/main" id="{2360749C-27B7-4FB1-9B9D-0E52B3CD3CB6}"/>
              </a:ext>
            </a:extLst>
          </p:cNvPr>
          <p:cNvSpPr>
            <a:spLocks noGrp="1"/>
          </p:cNvSpPr>
          <p:nvPr>
            <p:ph type="pic" sz="quarter" idx="14"/>
          </p:nvPr>
        </p:nvSpPr>
        <p:spPr>
          <a:xfrm>
            <a:off x="-1" y="0"/>
            <a:ext cx="12192001" cy="6858000"/>
          </a:xfrm>
          <a:custGeom>
            <a:avLst/>
            <a:gdLst>
              <a:gd name="connsiteX0" fmla="*/ 0 w 12241003"/>
              <a:gd name="connsiteY0" fmla="*/ 0 h 6858000"/>
              <a:gd name="connsiteX1" fmla="*/ 12241003 w 12241003"/>
              <a:gd name="connsiteY1" fmla="*/ 0 h 6858000"/>
              <a:gd name="connsiteX2" fmla="*/ 12241003 w 12241003"/>
              <a:gd name="connsiteY2" fmla="*/ 6858000 h 6858000"/>
              <a:gd name="connsiteX3" fmla="*/ 0 w 122410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1003" h="6858000">
                <a:moveTo>
                  <a:pt x="0" y="0"/>
                </a:moveTo>
                <a:lnTo>
                  <a:pt x="12241003" y="0"/>
                </a:lnTo>
                <a:lnTo>
                  <a:pt x="12241003" y="6858000"/>
                </a:lnTo>
                <a:lnTo>
                  <a:pt x="0" y="6858000"/>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7" name="Picture Placeholder 6">
            <a:extLst>
              <a:ext uri="{FF2B5EF4-FFF2-40B4-BE49-F238E27FC236}">
                <a16:creationId xmlns:a16="http://schemas.microsoft.com/office/drawing/2014/main" id="{754E717A-209D-491C-AA66-0B620B50F239}"/>
              </a:ext>
            </a:extLst>
          </p:cNvPr>
          <p:cNvSpPr>
            <a:spLocks noGrp="1"/>
          </p:cNvSpPr>
          <p:nvPr>
            <p:ph type="pic" sz="quarter" idx="13"/>
          </p:nvPr>
        </p:nvSpPr>
        <p:spPr>
          <a:xfrm>
            <a:off x="436563" y="2443163"/>
            <a:ext cx="5035550" cy="3913187"/>
          </a:xfrm>
        </p:spPr>
        <p:txBody>
          <a:bodyPr/>
          <a:lstStyle/>
          <a:p>
            <a:endParaRPr lang="en-US"/>
          </a:p>
        </p:txBody>
      </p:sp>
    </p:spTree>
    <p:extLst>
      <p:ext uri="{BB962C8B-B14F-4D97-AF65-F5344CB8AC3E}">
        <p14:creationId xmlns:p14="http://schemas.microsoft.com/office/powerpoint/2010/main" val="26500695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9" name="Rectangle 5">
            <a:extLst>
              <a:ext uri="{FF2B5EF4-FFF2-40B4-BE49-F238E27FC236}">
                <a16:creationId xmlns:a16="http://schemas.microsoft.com/office/drawing/2014/main" id="{2D0710F8-17BB-4F5B-9C99-8C13825909B3}"/>
              </a:ext>
            </a:extLst>
          </p:cNvPr>
          <p:cNvSpPr>
            <a:spLocks noChangeArrowheads="1"/>
          </p:cNvSpPr>
          <p:nvPr userDrawn="1"/>
        </p:nvSpPr>
        <p:spPr bwMode="auto">
          <a:xfrm>
            <a:off x="-1" y="0"/>
            <a:ext cx="12241003" cy="6858000"/>
          </a:xfrm>
          <a:prstGeom prst="rect">
            <a:avLst/>
          </a:prstGeom>
          <a:solidFill>
            <a:srgbClr val="81C3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F46C386C-EC9F-49AD-B42D-6D140D32C802}"/>
              </a:ext>
            </a:extLst>
          </p:cNvPr>
          <p:cNvSpPr>
            <a:spLocks/>
          </p:cNvSpPr>
          <p:nvPr userDrawn="1"/>
        </p:nvSpPr>
        <p:spPr bwMode="auto">
          <a:xfrm>
            <a:off x="1396921" y="1162695"/>
            <a:ext cx="8989255" cy="4608576"/>
          </a:xfrm>
          <a:custGeom>
            <a:avLst/>
            <a:gdLst>
              <a:gd name="T0" fmla="*/ 3760 w 3760"/>
              <a:gd name="T1" fmla="*/ 324 h 1936"/>
              <a:gd name="T2" fmla="*/ 3760 w 3760"/>
              <a:gd name="T3" fmla="*/ 1612 h 1936"/>
              <a:gd name="T4" fmla="*/ 3436 w 3760"/>
              <a:gd name="T5" fmla="*/ 1936 h 1936"/>
              <a:gd name="T6" fmla="*/ 324 w 3760"/>
              <a:gd name="T7" fmla="*/ 1936 h 1936"/>
              <a:gd name="T8" fmla="*/ 0 w 3760"/>
              <a:gd name="T9" fmla="*/ 1612 h 1936"/>
              <a:gd name="T10" fmla="*/ 0 w 3760"/>
              <a:gd name="T11" fmla="*/ 324 h 1936"/>
              <a:gd name="T12" fmla="*/ 324 w 3760"/>
              <a:gd name="T13" fmla="*/ 0 h 1936"/>
              <a:gd name="T14" fmla="*/ 3436 w 3760"/>
              <a:gd name="T15" fmla="*/ 0 h 1936"/>
              <a:gd name="T16" fmla="*/ 3628 w 3760"/>
              <a:gd name="T17" fmla="*/ 63 h 1936"/>
              <a:gd name="T18" fmla="*/ 3672 w 3760"/>
              <a:gd name="T19" fmla="*/ 102 h 1936"/>
              <a:gd name="T20" fmla="*/ 3686 w 3760"/>
              <a:gd name="T21" fmla="*/ 118 h 1936"/>
              <a:gd name="T22" fmla="*/ 3686 w 3760"/>
              <a:gd name="T23" fmla="*/ 118 h 1936"/>
              <a:gd name="T24" fmla="*/ 3760 w 3760"/>
              <a:gd name="T25" fmla="*/ 32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0" h="1936">
                <a:moveTo>
                  <a:pt x="3760" y="324"/>
                </a:moveTo>
                <a:cubicBezTo>
                  <a:pt x="3760" y="1612"/>
                  <a:pt x="3760" y="1612"/>
                  <a:pt x="3760" y="1612"/>
                </a:cubicBezTo>
                <a:cubicBezTo>
                  <a:pt x="3760" y="1791"/>
                  <a:pt x="3615" y="1936"/>
                  <a:pt x="3436" y="1936"/>
                </a:cubicBezTo>
                <a:cubicBezTo>
                  <a:pt x="324" y="1936"/>
                  <a:pt x="324" y="1936"/>
                  <a:pt x="324" y="1936"/>
                </a:cubicBezTo>
                <a:cubicBezTo>
                  <a:pt x="145" y="1936"/>
                  <a:pt x="0" y="1791"/>
                  <a:pt x="0" y="1612"/>
                </a:cubicBezTo>
                <a:cubicBezTo>
                  <a:pt x="0" y="324"/>
                  <a:pt x="0" y="324"/>
                  <a:pt x="0" y="324"/>
                </a:cubicBezTo>
                <a:cubicBezTo>
                  <a:pt x="0" y="145"/>
                  <a:pt x="145" y="0"/>
                  <a:pt x="324" y="0"/>
                </a:cubicBezTo>
                <a:cubicBezTo>
                  <a:pt x="3436" y="0"/>
                  <a:pt x="3436" y="0"/>
                  <a:pt x="3436" y="0"/>
                </a:cubicBezTo>
                <a:cubicBezTo>
                  <a:pt x="3508" y="0"/>
                  <a:pt x="3574" y="23"/>
                  <a:pt x="3628" y="63"/>
                </a:cubicBezTo>
                <a:cubicBezTo>
                  <a:pt x="3644" y="75"/>
                  <a:pt x="3658" y="87"/>
                  <a:pt x="3672" y="102"/>
                </a:cubicBezTo>
                <a:cubicBezTo>
                  <a:pt x="3677" y="107"/>
                  <a:pt x="3681" y="112"/>
                  <a:pt x="3686" y="118"/>
                </a:cubicBezTo>
                <a:cubicBezTo>
                  <a:pt x="3686" y="118"/>
                  <a:pt x="3686" y="118"/>
                  <a:pt x="3686" y="118"/>
                </a:cubicBezTo>
                <a:cubicBezTo>
                  <a:pt x="3732" y="174"/>
                  <a:pt x="3760" y="246"/>
                  <a:pt x="3760" y="324"/>
                </a:cubicBezTo>
                <a:close/>
              </a:path>
            </a:pathLst>
          </a:custGeom>
          <a:solidFill>
            <a:srgbClr val="F9F4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3">
            <a:extLst>
              <a:ext uri="{FF2B5EF4-FFF2-40B4-BE49-F238E27FC236}">
                <a16:creationId xmlns:a16="http://schemas.microsoft.com/office/drawing/2014/main" id="{95590B67-9241-4201-8D99-4F665D8D143C}"/>
              </a:ext>
            </a:extLst>
          </p:cNvPr>
          <p:cNvSpPr>
            <a:spLocks noChangeArrowheads="1"/>
          </p:cNvSpPr>
          <p:nvPr userDrawn="1"/>
        </p:nvSpPr>
        <p:spPr bwMode="auto">
          <a:xfrm>
            <a:off x="1705473" y="1960776"/>
            <a:ext cx="1875927" cy="168277"/>
          </a:xfrm>
          <a:prstGeom prst="rect">
            <a:avLst/>
          </a:prstGeom>
          <a:solidFill>
            <a:srgbClr val="2F3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Picture Placeholder 29">
            <a:extLst>
              <a:ext uri="{FF2B5EF4-FFF2-40B4-BE49-F238E27FC236}">
                <a16:creationId xmlns:a16="http://schemas.microsoft.com/office/drawing/2014/main" id="{C8D61FCD-4457-4AEE-BA39-C6860DB87271}"/>
              </a:ext>
            </a:extLst>
          </p:cNvPr>
          <p:cNvSpPr>
            <a:spLocks noGrp="1"/>
          </p:cNvSpPr>
          <p:nvPr>
            <p:ph type="pic" sz="quarter" idx="13"/>
          </p:nvPr>
        </p:nvSpPr>
        <p:spPr>
          <a:xfrm>
            <a:off x="5163546" y="1312515"/>
            <a:ext cx="5222631" cy="4458756"/>
          </a:xfrm>
          <a:custGeom>
            <a:avLst/>
            <a:gdLst>
              <a:gd name="connsiteX0" fmla="*/ 4906978 w 5222631"/>
              <a:gd name="connsiteY0" fmla="*/ 0 h 4458756"/>
              <a:gd name="connsiteX1" fmla="*/ 5012196 w 5222631"/>
              <a:gd name="connsiteY1" fmla="*/ 92841 h 4458756"/>
              <a:gd name="connsiteX2" fmla="*/ 5045674 w 5222631"/>
              <a:gd name="connsiteY2" fmla="*/ 130930 h 4458756"/>
              <a:gd name="connsiteX3" fmla="*/ 5222631 w 5222631"/>
              <a:gd name="connsiteY3" fmla="*/ 621321 h 4458756"/>
              <a:gd name="connsiteX4" fmla="*/ 5222631 w 5222631"/>
              <a:gd name="connsiteY4" fmla="*/ 3687460 h 4458756"/>
              <a:gd name="connsiteX5" fmla="*/ 4447845 w 5222631"/>
              <a:gd name="connsiteY5" fmla="*/ 4458756 h 4458756"/>
              <a:gd name="connsiteX6" fmla="*/ 0 w 5222631"/>
              <a:gd name="connsiteY6" fmla="*/ 4458756 h 4458756"/>
              <a:gd name="connsiteX7" fmla="*/ 2553924 w 5222631"/>
              <a:gd name="connsiteY7" fmla="*/ 3063758 h 4458756"/>
              <a:gd name="connsiteX8" fmla="*/ 4390454 w 5222631"/>
              <a:gd name="connsiteY8" fmla="*/ 407073 h 4458756"/>
              <a:gd name="connsiteX9" fmla="*/ 4906978 w 5222631"/>
              <a:gd name="connsiteY9" fmla="*/ 0 h 4458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2631" h="4458756">
                <a:moveTo>
                  <a:pt x="4906978" y="0"/>
                </a:moveTo>
                <a:cubicBezTo>
                  <a:pt x="4945238" y="28567"/>
                  <a:pt x="4978717" y="57133"/>
                  <a:pt x="5012196" y="92841"/>
                </a:cubicBezTo>
                <a:cubicBezTo>
                  <a:pt x="5024152" y="104744"/>
                  <a:pt x="5033717" y="116647"/>
                  <a:pt x="5045674" y="130930"/>
                </a:cubicBezTo>
                <a:cubicBezTo>
                  <a:pt x="5155674" y="264240"/>
                  <a:pt x="5222631" y="435639"/>
                  <a:pt x="5222631" y="621321"/>
                </a:cubicBezTo>
                <a:cubicBezTo>
                  <a:pt x="5222631" y="3687460"/>
                  <a:pt x="5222631" y="3687460"/>
                  <a:pt x="5222631" y="3687460"/>
                </a:cubicBezTo>
                <a:cubicBezTo>
                  <a:pt x="5222631" y="4113577"/>
                  <a:pt x="4875890" y="4458756"/>
                  <a:pt x="4447845" y="4458756"/>
                </a:cubicBezTo>
                <a:cubicBezTo>
                  <a:pt x="0" y="4458756"/>
                  <a:pt x="0" y="4458756"/>
                  <a:pt x="0" y="4458756"/>
                </a:cubicBezTo>
                <a:cubicBezTo>
                  <a:pt x="0" y="4458756"/>
                  <a:pt x="1176527" y="3063758"/>
                  <a:pt x="2553924" y="3063758"/>
                </a:cubicBezTo>
                <a:cubicBezTo>
                  <a:pt x="3931321" y="3063758"/>
                  <a:pt x="3938495" y="856995"/>
                  <a:pt x="4390454" y="407073"/>
                </a:cubicBezTo>
                <a:cubicBezTo>
                  <a:pt x="4584150" y="216629"/>
                  <a:pt x="4763498" y="85699"/>
                  <a:pt x="490697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654215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5AE52A1-3808-47CC-B9E1-C8E022AD6F62}"/>
              </a:ext>
            </a:extLst>
          </p:cNvPr>
          <p:cNvSpPr>
            <a:spLocks noGrp="1"/>
          </p:cNvSpPr>
          <p:nvPr>
            <p:ph type="pic" sz="quarter" idx="14"/>
          </p:nvPr>
        </p:nvSpPr>
        <p:spPr>
          <a:xfrm>
            <a:off x="-1" y="-1"/>
            <a:ext cx="12192001" cy="6858000"/>
          </a:xfrm>
          <a:custGeom>
            <a:avLst/>
            <a:gdLst>
              <a:gd name="connsiteX0" fmla="*/ 0 w 12241003"/>
              <a:gd name="connsiteY0" fmla="*/ 0 h 6858000"/>
              <a:gd name="connsiteX1" fmla="*/ 12241003 w 12241003"/>
              <a:gd name="connsiteY1" fmla="*/ 0 h 6858000"/>
              <a:gd name="connsiteX2" fmla="*/ 12241003 w 12241003"/>
              <a:gd name="connsiteY2" fmla="*/ 6858000 h 6858000"/>
              <a:gd name="connsiteX3" fmla="*/ 0 w 122410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41003" h="6858000">
                <a:moveTo>
                  <a:pt x="0" y="0"/>
                </a:moveTo>
                <a:lnTo>
                  <a:pt x="12241003" y="0"/>
                </a:lnTo>
                <a:lnTo>
                  <a:pt x="12241003" y="6858000"/>
                </a:lnTo>
                <a:lnTo>
                  <a:pt x="0" y="6858000"/>
                </a:lnTo>
                <a:close/>
              </a:path>
            </a:pathLst>
          </a:custGeom>
        </p:spPr>
        <p:txBody>
          <a:bodyPr wrap="square">
            <a:noAutofit/>
          </a:bodyPr>
          <a:lstStyle/>
          <a:p>
            <a:endParaRPr lang="en-US"/>
          </a:p>
        </p:txBody>
      </p:sp>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15" name="Picture Placeholder 14">
            <a:extLst>
              <a:ext uri="{FF2B5EF4-FFF2-40B4-BE49-F238E27FC236}">
                <a16:creationId xmlns:a16="http://schemas.microsoft.com/office/drawing/2014/main" id="{997CAA64-0FFD-46C6-AEA9-6653F81574AC}"/>
              </a:ext>
            </a:extLst>
          </p:cNvPr>
          <p:cNvSpPr>
            <a:spLocks noGrp="1"/>
          </p:cNvSpPr>
          <p:nvPr>
            <p:ph type="pic" sz="quarter" idx="15"/>
          </p:nvPr>
        </p:nvSpPr>
        <p:spPr>
          <a:xfrm>
            <a:off x="1989494" y="2035969"/>
            <a:ext cx="2786062" cy="2786062"/>
          </a:xfrm>
          <a:custGeom>
            <a:avLst/>
            <a:gdLst>
              <a:gd name="connsiteX0" fmla="*/ 1393031 w 2786062"/>
              <a:gd name="connsiteY0" fmla="*/ 0 h 2786062"/>
              <a:gd name="connsiteX1" fmla="*/ 2786062 w 2786062"/>
              <a:gd name="connsiteY1" fmla="*/ 1393031 h 2786062"/>
              <a:gd name="connsiteX2" fmla="*/ 1393031 w 2786062"/>
              <a:gd name="connsiteY2" fmla="*/ 2786062 h 2786062"/>
              <a:gd name="connsiteX3" fmla="*/ 0 w 2786062"/>
              <a:gd name="connsiteY3" fmla="*/ 1393031 h 2786062"/>
              <a:gd name="connsiteX4" fmla="*/ 1393031 w 2786062"/>
              <a:gd name="connsiteY4" fmla="*/ 0 h 2786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6062" h="2786062">
                <a:moveTo>
                  <a:pt x="1393031" y="0"/>
                </a:moveTo>
                <a:cubicBezTo>
                  <a:pt x="2162381" y="0"/>
                  <a:pt x="2786062" y="623681"/>
                  <a:pt x="2786062" y="1393031"/>
                </a:cubicBezTo>
                <a:cubicBezTo>
                  <a:pt x="2786062" y="2162381"/>
                  <a:pt x="2162381" y="2786062"/>
                  <a:pt x="1393031" y="2786062"/>
                </a:cubicBezTo>
                <a:cubicBezTo>
                  <a:pt x="623681" y="2786062"/>
                  <a:pt x="0" y="2162381"/>
                  <a:pt x="0" y="1393031"/>
                </a:cubicBezTo>
                <a:cubicBezTo>
                  <a:pt x="0" y="623681"/>
                  <a:pt x="623681" y="0"/>
                  <a:pt x="139303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435075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3278-67D5-4384-9533-983FB6955A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B0697B-17CB-4064-A3C6-B1F147C863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0AAA0A-F701-467B-BEDE-E6DE2A281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F1CCFD-3DE7-49A3-A566-865EAF9D4956}"/>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6" name="Footer Placeholder 5">
            <a:extLst>
              <a:ext uri="{FF2B5EF4-FFF2-40B4-BE49-F238E27FC236}">
                <a16:creationId xmlns:a16="http://schemas.microsoft.com/office/drawing/2014/main" id="{4F42B32C-5047-4A3A-AACF-662D6A5168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DCA782-5838-4F63-9D68-5493E78CE448}"/>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34407012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2CDC-595E-4AD8-A2ED-25E0102F16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0C58F3-465C-442B-AAFA-43077B8893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830BE1-F628-4B92-8E61-CA60DBF974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C4246A-DEB6-4139-B382-91A2BCBB16B7}"/>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6" name="Footer Placeholder 5">
            <a:extLst>
              <a:ext uri="{FF2B5EF4-FFF2-40B4-BE49-F238E27FC236}">
                <a16:creationId xmlns:a16="http://schemas.microsoft.com/office/drawing/2014/main" id="{BB4F55D7-350E-4329-82A8-46A6B42777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D925B-7EF3-4057-B31F-24A9569E17E6}"/>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18833387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CAF84-0C1E-4679-950E-B8BCAED937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4E3E48-27EC-46ED-9B53-1D51886F4D9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8BACB-C281-4F5E-8F97-01415B40E3ED}"/>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5" name="Footer Placeholder 4">
            <a:extLst>
              <a:ext uri="{FF2B5EF4-FFF2-40B4-BE49-F238E27FC236}">
                <a16:creationId xmlns:a16="http://schemas.microsoft.com/office/drawing/2014/main" id="{E3BFCA47-F8E2-4921-A603-F5968F67E7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CDAE91-49FA-4235-8534-474FE91A465F}"/>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2708838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41ABE-DB7F-41A9-A94E-AFF48A64C7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7B77990-78E7-4213-BD91-DED1D2239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91B5FA-2F9F-4F6A-B4C1-1A7D2F7831D0}"/>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5" name="Footer Placeholder 4">
            <a:extLst>
              <a:ext uri="{FF2B5EF4-FFF2-40B4-BE49-F238E27FC236}">
                <a16:creationId xmlns:a16="http://schemas.microsoft.com/office/drawing/2014/main" id="{720E1AB3-24EC-4AC9-AFE4-507F43EA2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545B50-ED49-4B80-93BC-20DD7AE98946}"/>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3651817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D0D9B2-5285-4BF7-95E7-F9129647AF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CFD911-53C4-4DC3-8506-0BAD8372DC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B9BB75-9945-4274-9FDB-CBEAAB743EFD}"/>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5" name="Footer Placeholder 4">
            <a:extLst>
              <a:ext uri="{FF2B5EF4-FFF2-40B4-BE49-F238E27FC236}">
                <a16:creationId xmlns:a16="http://schemas.microsoft.com/office/drawing/2014/main" id="{E4FD7296-C690-439D-8B75-1A0321C24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C9E6DE-7985-439F-848A-3DAC48677FA2}"/>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1853514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6222-DA96-4065-AEE7-040DB00158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ED0226-BA1B-4C38-99BF-0196F57015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7EFEED-C905-49D9-A944-D46576AB5AF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618CF7-CBA3-4409-964A-CD59FC545431}"/>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6" name="Footer Placeholder 5">
            <a:extLst>
              <a:ext uri="{FF2B5EF4-FFF2-40B4-BE49-F238E27FC236}">
                <a16:creationId xmlns:a16="http://schemas.microsoft.com/office/drawing/2014/main" id="{42964A83-55C1-48B3-8D44-7D956D85B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EA00FE-A0B1-4961-85DD-4F10ED6E07C5}"/>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3294785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D6009-CB28-4F75-A197-E843F27FA2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D95F6-446D-4A13-9DB0-2AD547D72A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241A10C-3824-4C39-9E9F-BED2FC80618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CD0C05-616F-4F62-8A12-EE769157E8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30AF592-03BF-4650-A7B4-40662E5352D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7649D2-4909-4141-A05A-5E9D2EE823BE}"/>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8" name="Footer Placeholder 7">
            <a:extLst>
              <a:ext uri="{FF2B5EF4-FFF2-40B4-BE49-F238E27FC236}">
                <a16:creationId xmlns:a16="http://schemas.microsoft.com/office/drawing/2014/main" id="{02364ADF-9B53-4404-8393-9719AC3E43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443E6F-0AC3-4136-B92F-E217DCB5FF4D}"/>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1169156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5DBF4-1DE6-4CA8-B17C-F0094F74CF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271FEC-55A2-403F-9E52-1BEAF70C2299}"/>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4" name="Footer Placeholder 3">
            <a:extLst>
              <a:ext uri="{FF2B5EF4-FFF2-40B4-BE49-F238E27FC236}">
                <a16:creationId xmlns:a16="http://schemas.microsoft.com/office/drawing/2014/main" id="{70F2BAB5-DE22-49DB-805A-2222B8EFE8C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2124E6-D8DF-4E6E-9239-0941A56F15A2}"/>
              </a:ext>
            </a:extLst>
          </p:cNvPr>
          <p:cNvSpPr>
            <a:spLocks noGrp="1"/>
          </p:cNvSpPr>
          <p:nvPr>
            <p:ph type="sldNum" sz="quarter" idx="12"/>
          </p:nvPr>
        </p:nvSpPr>
        <p:spPr/>
        <p:txBody>
          <a:bodyPr/>
          <a:lstStyle/>
          <a:p>
            <a:fld id="{C468A712-4806-4657-A3FD-F769641F49EB}" type="slidenum">
              <a:rPr lang="en-US" smtClean="0"/>
              <a:t>‹#›</a:t>
            </a:fld>
            <a:endParaRPr lang="en-US"/>
          </a:p>
        </p:txBody>
      </p:sp>
    </p:spTree>
    <p:extLst>
      <p:ext uri="{BB962C8B-B14F-4D97-AF65-F5344CB8AC3E}">
        <p14:creationId xmlns:p14="http://schemas.microsoft.com/office/powerpoint/2010/main" val="1230125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13" name="Picture Placeholder 12">
            <a:extLst>
              <a:ext uri="{FF2B5EF4-FFF2-40B4-BE49-F238E27FC236}">
                <a16:creationId xmlns:a16="http://schemas.microsoft.com/office/drawing/2014/main" id="{FC470D35-3FA7-44A5-BF28-362E8FC9767A}"/>
              </a:ext>
            </a:extLst>
          </p:cNvPr>
          <p:cNvSpPr>
            <a:spLocks noGrp="1"/>
          </p:cNvSpPr>
          <p:nvPr>
            <p:ph type="pic" sz="quarter" idx="13"/>
          </p:nvPr>
        </p:nvSpPr>
        <p:spPr>
          <a:xfrm>
            <a:off x="1851546" y="1637733"/>
            <a:ext cx="1992574" cy="1992574"/>
          </a:xfrm>
          <a:custGeom>
            <a:avLst/>
            <a:gdLst>
              <a:gd name="connsiteX0" fmla="*/ 996287 w 1992574"/>
              <a:gd name="connsiteY0" fmla="*/ 0 h 1992574"/>
              <a:gd name="connsiteX1" fmla="*/ 1992574 w 1992574"/>
              <a:gd name="connsiteY1" fmla="*/ 996287 h 1992574"/>
              <a:gd name="connsiteX2" fmla="*/ 996287 w 1992574"/>
              <a:gd name="connsiteY2" fmla="*/ 1992574 h 1992574"/>
              <a:gd name="connsiteX3" fmla="*/ 0 w 1992574"/>
              <a:gd name="connsiteY3" fmla="*/ 996287 h 1992574"/>
              <a:gd name="connsiteX4" fmla="*/ 996287 w 1992574"/>
              <a:gd name="connsiteY4" fmla="*/ 0 h 199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574" h="1992574">
                <a:moveTo>
                  <a:pt x="996287" y="0"/>
                </a:moveTo>
                <a:cubicBezTo>
                  <a:pt x="1546521" y="0"/>
                  <a:pt x="1992574" y="446053"/>
                  <a:pt x="1992574" y="996287"/>
                </a:cubicBezTo>
                <a:cubicBezTo>
                  <a:pt x="1992574" y="1546521"/>
                  <a:pt x="1546521" y="1992574"/>
                  <a:pt x="996287" y="1992574"/>
                </a:cubicBezTo>
                <a:cubicBezTo>
                  <a:pt x="446053" y="1992574"/>
                  <a:pt x="0" y="1546521"/>
                  <a:pt x="0" y="996287"/>
                </a:cubicBezTo>
                <a:cubicBezTo>
                  <a:pt x="0" y="446053"/>
                  <a:pt x="446053" y="0"/>
                  <a:pt x="996287" y="0"/>
                </a:cubicBezTo>
                <a:close/>
              </a:path>
            </a:pathLst>
          </a:custGeom>
        </p:spPr>
        <p:txBody>
          <a:bodyPr wrap="square">
            <a:noAutofit/>
          </a:bodyPr>
          <a:lstStyle/>
          <a:p>
            <a:endParaRPr lang="en-US" dirty="0"/>
          </a:p>
        </p:txBody>
      </p:sp>
      <p:sp>
        <p:nvSpPr>
          <p:cNvPr id="15" name="Picture Placeholder 14">
            <a:extLst>
              <a:ext uri="{FF2B5EF4-FFF2-40B4-BE49-F238E27FC236}">
                <a16:creationId xmlns:a16="http://schemas.microsoft.com/office/drawing/2014/main" id="{A271A199-D0F9-46CD-92BF-5712C61D1A5D}"/>
              </a:ext>
            </a:extLst>
          </p:cNvPr>
          <p:cNvSpPr>
            <a:spLocks noGrp="1"/>
          </p:cNvSpPr>
          <p:nvPr>
            <p:ph type="pic" sz="quarter" idx="14"/>
          </p:nvPr>
        </p:nvSpPr>
        <p:spPr>
          <a:xfrm>
            <a:off x="5099713" y="1637731"/>
            <a:ext cx="1992574" cy="1992574"/>
          </a:xfrm>
          <a:custGeom>
            <a:avLst/>
            <a:gdLst>
              <a:gd name="connsiteX0" fmla="*/ 996287 w 1992574"/>
              <a:gd name="connsiteY0" fmla="*/ 0 h 1992574"/>
              <a:gd name="connsiteX1" fmla="*/ 1992574 w 1992574"/>
              <a:gd name="connsiteY1" fmla="*/ 996287 h 1992574"/>
              <a:gd name="connsiteX2" fmla="*/ 996287 w 1992574"/>
              <a:gd name="connsiteY2" fmla="*/ 1992574 h 1992574"/>
              <a:gd name="connsiteX3" fmla="*/ 0 w 1992574"/>
              <a:gd name="connsiteY3" fmla="*/ 996287 h 1992574"/>
              <a:gd name="connsiteX4" fmla="*/ 996287 w 1992574"/>
              <a:gd name="connsiteY4" fmla="*/ 0 h 199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574" h="1992574">
                <a:moveTo>
                  <a:pt x="996287" y="0"/>
                </a:moveTo>
                <a:cubicBezTo>
                  <a:pt x="1546521" y="0"/>
                  <a:pt x="1992574" y="446053"/>
                  <a:pt x="1992574" y="996287"/>
                </a:cubicBezTo>
                <a:cubicBezTo>
                  <a:pt x="1992574" y="1546521"/>
                  <a:pt x="1546521" y="1992574"/>
                  <a:pt x="996287" y="1992574"/>
                </a:cubicBezTo>
                <a:cubicBezTo>
                  <a:pt x="446053" y="1992574"/>
                  <a:pt x="0" y="1546521"/>
                  <a:pt x="0" y="996287"/>
                </a:cubicBezTo>
                <a:cubicBezTo>
                  <a:pt x="0" y="446053"/>
                  <a:pt x="446053" y="0"/>
                  <a:pt x="996287" y="0"/>
                </a:cubicBezTo>
                <a:close/>
              </a:path>
            </a:pathLst>
          </a:custGeom>
        </p:spPr>
        <p:txBody>
          <a:bodyPr wrap="square">
            <a:noAutofit/>
          </a:bodyPr>
          <a:lstStyle/>
          <a:p>
            <a:endParaRPr lang="en-US" dirty="0"/>
          </a:p>
        </p:txBody>
      </p:sp>
      <p:sp>
        <p:nvSpPr>
          <p:cNvPr id="17" name="Picture Placeholder 16">
            <a:extLst>
              <a:ext uri="{FF2B5EF4-FFF2-40B4-BE49-F238E27FC236}">
                <a16:creationId xmlns:a16="http://schemas.microsoft.com/office/drawing/2014/main" id="{AD022E7F-048C-4BEA-ADF4-BB3810283215}"/>
              </a:ext>
            </a:extLst>
          </p:cNvPr>
          <p:cNvSpPr>
            <a:spLocks noGrp="1"/>
          </p:cNvSpPr>
          <p:nvPr>
            <p:ph type="pic" sz="quarter" idx="15"/>
          </p:nvPr>
        </p:nvSpPr>
        <p:spPr>
          <a:xfrm>
            <a:off x="8297841" y="1637731"/>
            <a:ext cx="1992574" cy="1992574"/>
          </a:xfrm>
          <a:custGeom>
            <a:avLst/>
            <a:gdLst>
              <a:gd name="connsiteX0" fmla="*/ 996287 w 1992574"/>
              <a:gd name="connsiteY0" fmla="*/ 0 h 1992574"/>
              <a:gd name="connsiteX1" fmla="*/ 1992574 w 1992574"/>
              <a:gd name="connsiteY1" fmla="*/ 996287 h 1992574"/>
              <a:gd name="connsiteX2" fmla="*/ 996287 w 1992574"/>
              <a:gd name="connsiteY2" fmla="*/ 1992574 h 1992574"/>
              <a:gd name="connsiteX3" fmla="*/ 0 w 1992574"/>
              <a:gd name="connsiteY3" fmla="*/ 996287 h 1992574"/>
              <a:gd name="connsiteX4" fmla="*/ 996287 w 1992574"/>
              <a:gd name="connsiteY4" fmla="*/ 0 h 199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574" h="1992574">
                <a:moveTo>
                  <a:pt x="996287" y="0"/>
                </a:moveTo>
                <a:cubicBezTo>
                  <a:pt x="1546521" y="0"/>
                  <a:pt x="1992574" y="446053"/>
                  <a:pt x="1992574" y="996287"/>
                </a:cubicBezTo>
                <a:cubicBezTo>
                  <a:pt x="1992574" y="1546521"/>
                  <a:pt x="1546521" y="1992574"/>
                  <a:pt x="996287" y="1992574"/>
                </a:cubicBezTo>
                <a:cubicBezTo>
                  <a:pt x="446053" y="1992574"/>
                  <a:pt x="0" y="1546521"/>
                  <a:pt x="0" y="996287"/>
                </a:cubicBezTo>
                <a:cubicBezTo>
                  <a:pt x="0" y="446053"/>
                  <a:pt x="446053" y="0"/>
                  <a:pt x="996287" y="0"/>
                </a:cubicBezTo>
                <a:close/>
              </a:path>
            </a:pathLst>
          </a:custGeom>
        </p:spPr>
        <p:txBody>
          <a:bodyPr wrap="square">
            <a:noAutofit/>
          </a:bodyPr>
          <a:lstStyle/>
          <a:p>
            <a:endParaRPr lang="en-US" dirty="0"/>
          </a:p>
        </p:txBody>
      </p:sp>
      <p:sp>
        <p:nvSpPr>
          <p:cNvPr id="21" name="Picture Placeholder 20">
            <a:extLst>
              <a:ext uri="{FF2B5EF4-FFF2-40B4-BE49-F238E27FC236}">
                <a16:creationId xmlns:a16="http://schemas.microsoft.com/office/drawing/2014/main" id="{073E7CE8-171B-490A-956D-25ED264266EC}"/>
              </a:ext>
            </a:extLst>
          </p:cNvPr>
          <p:cNvSpPr>
            <a:spLocks noGrp="1"/>
          </p:cNvSpPr>
          <p:nvPr>
            <p:ph type="pic" sz="quarter" idx="16"/>
          </p:nvPr>
        </p:nvSpPr>
        <p:spPr>
          <a:xfrm>
            <a:off x="1851546" y="4188109"/>
            <a:ext cx="1992574" cy="1992574"/>
          </a:xfrm>
          <a:custGeom>
            <a:avLst/>
            <a:gdLst>
              <a:gd name="connsiteX0" fmla="*/ 996287 w 1992574"/>
              <a:gd name="connsiteY0" fmla="*/ 0 h 1992574"/>
              <a:gd name="connsiteX1" fmla="*/ 1992574 w 1992574"/>
              <a:gd name="connsiteY1" fmla="*/ 996287 h 1992574"/>
              <a:gd name="connsiteX2" fmla="*/ 996287 w 1992574"/>
              <a:gd name="connsiteY2" fmla="*/ 1992574 h 1992574"/>
              <a:gd name="connsiteX3" fmla="*/ 0 w 1992574"/>
              <a:gd name="connsiteY3" fmla="*/ 996287 h 1992574"/>
              <a:gd name="connsiteX4" fmla="*/ 996287 w 1992574"/>
              <a:gd name="connsiteY4" fmla="*/ 0 h 199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574" h="1992574">
                <a:moveTo>
                  <a:pt x="996287" y="0"/>
                </a:moveTo>
                <a:cubicBezTo>
                  <a:pt x="1546521" y="0"/>
                  <a:pt x="1992574" y="446053"/>
                  <a:pt x="1992574" y="996287"/>
                </a:cubicBezTo>
                <a:cubicBezTo>
                  <a:pt x="1992574" y="1546521"/>
                  <a:pt x="1546521" y="1992574"/>
                  <a:pt x="996287" y="1992574"/>
                </a:cubicBezTo>
                <a:cubicBezTo>
                  <a:pt x="446053" y="1992574"/>
                  <a:pt x="0" y="1546521"/>
                  <a:pt x="0" y="996287"/>
                </a:cubicBezTo>
                <a:cubicBezTo>
                  <a:pt x="0" y="446053"/>
                  <a:pt x="446053" y="0"/>
                  <a:pt x="996287" y="0"/>
                </a:cubicBezTo>
                <a:close/>
              </a:path>
            </a:pathLst>
          </a:custGeom>
        </p:spPr>
        <p:txBody>
          <a:bodyPr wrap="square">
            <a:noAutofit/>
          </a:bodyPr>
          <a:lstStyle/>
          <a:p>
            <a:endParaRPr lang="en-US" dirty="0"/>
          </a:p>
        </p:txBody>
      </p:sp>
      <p:sp>
        <p:nvSpPr>
          <p:cNvPr id="24" name="Picture Placeholder 23">
            <a:extLst>
              <a:ext uri="{FF2B5EF4-FFF2-40B4-BE49-F238E27FC236}">
                <a16:creationId xmlns:a16="http://schemas.microsoft.com/office/drawing/2014/main" id="{332DEA86-8BB1-420C-829A-E7971DE0033C}"/>
              </a:ext>
            </a:extLst>
          </p:cNvPr>
          <p:cNvSpPr>
            <a:spLocks noGrp="1"/>
          </p:cNvSpPr>
          <p:nvPr>
            <p:ph type="pic" sz="quarter" idx="17"/>
          </p:nvPr>
        </p:nvSpPr>
        <p:spPr>
          <a:xfrm>
            <a:off x="5099713" y="4188107"/>
            <a:ext cx="1992574" cy="1992574"/>
          </a:xfrm>
          <a:custGeom>
            <a:avLst/>
            <a:gdLst>
              <a:gd name="connsiteX0" fmla="*/ 996287 w 1992574"/>
              <a:gd name="connsiteY0" fmla="*/ 0 h 1992574"/>
              <a:gd name="connsiteX1" fmla="*/ 1992574 w 1992574"/>
              <a:gd name="connsiteY1" fmla="*/ 996287 h 1992574"/>
              <a:gd name="connsiteX2" fmla="*/ 996287 w 1992574"/>
              <a:gd name="connsiteY2" fmla="*/ 1992574 h 1992574"/>
              <a:gd name="connsiteX3" fmla="*/ 0 w 1992574"/>
              <a:gd name="connsiteY3" fmla="*/ 996287 h 1992574"/>
              <a:gd name="connsiteX4" fmla="*/ 996287 w 1992574"/>
              <a:gd name="connsiteY4" fmla="*/ 0 h 199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574" h="1992574">
                <a:moveTo>
                  <a:pt x="996287" y="0"/>
                </a:moveTo>
                <a:cubicBezTo>
                  <a:pt x="1546521" y="0"/>
                  <a:pt x="1992574" y="446053"/>
                  <a:pt x="1992574" y="996287"/>
                </a:cubicBezTo>
                <a:cubicBezTo>
                  <a:pt x="1992574" y="1546521"/>
                  <a:pt x="1546521" y="1992574"/>
                  <a:pt x="996287" y="1992574"/>
                </a:cubicBezTo>
                <a:cubicBezTo>
                  <a:pt x="446053" y="1992574"/>
                  <a:pt x="0" y="1546521"/>
                  <a:pt x="0" y="996287"/>
                </a:cubicBezTo>
                <a:cubicBezTo>
                  <a:pt x="0" y="446053"/>
                  <a:pt x="446053" y="0"/>
                  <a:pt x="996287" y="0"/>
                </a:cubicBezTo>
                <a:close/>
              </a:path>
            </a:pathLst>
          </a:custGeom>
        </p:spPr>
        <p:txBody>
          <a:bodyPr wrap="square">
            <a:noAutofit/>
          </a:bodyPr>
          <a:lstStyle/>
          <a:p>
            <a:endParaRPr lang="en-US"/>
          </a:p>
        </p:txBody>
      </p:sp>
      <p:sp>
        <p:nvSpPr>
          <p:cNvPr id="27" name="Picture Placeholder 26">
            <a:extLst>
              <a:ext uri="{FF2B5EF4-FFF2-40B4-BE49-F238E27FC236}">
                <a16:creationId xmlns:a16="http://schemas.microsoft.com/office/drawing/2014/main" id="{298E7BB1-541F-4330-A3C1-89E42CDDE89C}"/>
              </a:ext>
            </a:extLst>
          </p:cNvPr>
          <p:cNvSpPr>
            <a:spLocks noGrp="1"/>
          </p:cNvSpPr>
          <p:nvPr>
            <p:ph type="pic" sz="quarter" idx="18"/>
          </p:nvPr>
        </p:nvSpPr>
        <p:spPr>
          <a:xfrm>
            <a:off x="8297842" y="4188108"/>
            <a:ext cx="1992574" cy="1992574"/>
          </a:xfrm>
          <a:custGeom>
            <a:avLst/>
            <a:gdLst>
              <a:gd name="connsiteX0" fmla="*/ 996287 w 1992574"/>
              <a:gd name="connsiteY0" fmla="*/ 0 h 1992574"/>
              <a:gd name="connsiteX1" fmla="*/ 1992574 w 1992574"/>
              <a:gd name="connsiteY1" fmla="*/ 996287 h 1992574"/>
              <a:gd name="connsiteX2" fmla="*/ 996287 w 1992574"/>
              <a:gd name="connsiteY2" fmla="*/ 1992574 h 1992574"/>
              <a:gd name="connsiteX3" fmla="*/ 0 w 1992574"/>
              <a:gd name="connsiteY3" fmla="*/ 996287 h 1992574"/>
              <a:gd name="connsiteX4" fmla="*/ 996287 w 1992574"/>
              <a:gd name="connsiteY4" fmla="*/ 0 h 1992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2574" h="1992574">
                <a:moveTo>
                  <a:pt x="996287" y="0"/>
                </a:moveTo>
                <a:cubicBezTo>
                  <a:pt x="1546521" y="0"/>
                  <a:pt x="1992574" y="446053"/>
                  <a:pt x="1992574" y="996287"/>
                </a:cubicBezTo>
                <a:cubicBezTo>
                  <a:pt x="1992574" y="1546521"/>
                  <a:pt x="1546521" y="1992574"/>
                  <a:pt x="996287" y="1992574"/>
                </a:cubicBezTo>
                <a:cubicBezTo>
                  <a:pt x="446053" y="1992574"/>
                  <a:pt x="0" y="1546521"/>
                  <a:pt x="0" y="996287"/>
                </a:cubicBezTo>
                <a:cubicBezTo>
                  <a:pt x="0" y="446053"/>
                  <a:pt x="446053" y="0"/>
                  <a:pt x="996287"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209058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5" name="Freeform 5">
            <a:extLst>
              <a:ext uri="{FF2B5EF4-FFF2-40B4-BE49-F238E27FC236}">
                <a16:creationId xmlns:a16="http://schemas.microsoft.com/office/drawing/2014/main" id="{6068162F-B71C-4649-987A-3EADB89F1F0B}"/>
              </a:ext>
            </a:extLst>
          </p:cNvPr>
          <p:cNvSpPr>
            <a:spLocks/>
          </p:cNvSpPr>
          <p:nvPr userDrawn="1"/>
        </p:nvSpPr>
        <p:spPr bwMode="auto">
          <a:xfrm>
            <a:off x="334963" y="0"/>
            <a:ext cx="11853862" cy="6858000"/>
          </a:xfrm>
          <a:custGeom>
            <a:avLst/>
            <a:gdLst>
              <a:gd name="T0" fmla="*/ 0 w 7467"/>
              <a:gd name="T1" fmla="*/ 4320 h 4320"/>
              <a:gd name="T2" fmla="*/ 2023 w 7467"/>
              <a:gd name="T3" fmla="*/ 2160 h 4320"/>
              <a:gd name="T4" fmla="*/ 301 w 7467"/>
              <a:gd name="T5" fmla="*/ 0 h 4320"/>
              <a:gd name="T6" fmla="*/ 7467 w 7467"/>
              <a:gd name="T7" fmla="*/ 0 h 4320"/>
              <a:gd name="T8" fmla="*/ 7467 w 7467"/>
              <a:gd name="T9" fmla="*/ 4320 h 4320"/>
              <a:gd name="T10" fmla="*/ 0 w 7467"/>
              <a:gd name="T11" fmla="*/ 4320 h 4320"/>
            </a:gdLst>
            <a:ahLst/>
            <a:cxnLst>
              <a:cxn ang="0">
                <a:pos x="T0" y="T1"/>
              </a:cxn>
              <a:cxn ang="0">
                <a:pos x="T2" y="T3"/>
              </a:cxn>
              <a:cxn ang="0">
                <a:pos x="T4" y="T5"/>
              </a:cxn>
              <a:cxn ang="0">
                <a:pos x="T6" y="T7"/>
              </a:cxn>
              <a:cxn ang="0">
                <a:pos x="T8" y="T9"/>
              </a:cxn>
              <a:cxn ang="0">
                <a:pos x="T10" y="T11"/>
              </a:cxn>
            </a:cxnLst>
            <a:rect l="0" t="0" r="r" b="b"/>
            <a:pathLst>
              <a:path w="7467" h="4320">
                <a:moveTo>
                  <a:pt x="0" y="4320"/>
                </a:moveTo>
                <a:lnTo>
                  <a:pt x="2023" y="2160"/>
                </a:lnTo>
                <a:lnTo>
                  <a:pt x="301" y="0"/>
                </a:lnTo>
                <a:lnTo>
                  <a:pt x="7467" y="0"/>
                </a:lnTo>
                <a:lnTo>
                  <a:pt x="7467" y="4320"/>
                </a:lnTo>
                <a:lnTo>
                  <a:pt x="0" y="4320"/>
                </a:lnTo>
                <a:close/>
              </a:path>
            </a:pathLst>
          </a:custGeom>
          <a:gradFill>
            <a:gsLst>
              <a:gs pos="11000">
                <a:srgbClr val="F7624A">
                  <a:alpha val="98000"/>
                </a:srgbClr>
              </a:gs>
              <a:gs pos="64000">
                <a:srgbClr val="90D2E2">
                  <a:alpha val="82000"/>
                </a:srgbClr>
              </a:gs>
            </a:gsLst>
            <a:lin ang="36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9" name="Picture Placeholder 8">
            <a:extLst>
              <a:ext uri="{FF2B5EF4-FFF2-40B4-BE49-F238E27FC236}">
                <a16:creationId xmlns:a16="http://schemas.microsoft.com/office/drawing/2014/main" id="{985E73B1-39D1-481C-8B92-6CD6EAD09333}"/>
              </a:ext>
            </a:extLst>
          </p:cNvPr>
          <p:cNvSpPr>
            <a:spLocks noGrp="1"/>
          </p:cNvSpPr>
          <p:nvPr>
            <p:ph type="pic" sz="quarter" idx="13"/>
          </p:nvPr>
        </p:nvSpPr>
        <p:spPr>
          <a:xfrm>
            <a:off x="7792870" y="1992526"/>
            <a:ext cx="2988860" cy="2988860"/>
          </a:xfrm>
          <a:custGeom>
            <a:avLst/>
            <a:gdLst>
              <a:gd name="connsiteX0" fmla="*/ 1494430 w 2988860"/>
              <a:gd name="connsiteY0" fmla="*/ 0 h 2988860"/>
              <a:gd name="connsiteX1" fmla="*/ 2988860 w 2988860"/>
              <a:gd name="connsiteY1" fmla="*/ 1494430 h 2988860"/>
              <a:gd name="connsiteX2" fmla="*/ 1494430 w 2988860"/>
              <a:gd name="connsiteY2" fmla="*/ 2988860 h 2988860"/>
              <a:gd name="connsiteX3" fmla="*/ 0 w 2988860"/>
              <a:gd name="connsiteY3" fmla="*/ 1494430 h 2988860"/>
              <a:gd name="connsiteX4" fmla="*/ 1494430 w 2988860"/>
              <a:gd name="connsiteY4" fmla="*/ 0 h 2988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8860" h="2988860">
                <a:moveTo>
                  <a:pt x="1494430" y="0"/>
                </a:moveTo>
                <a:cubicBezTo>
                  <a:pt x="2319781" y="0"/>
                  <a:pt x="2988860" y="669079"/>
                  <a:pt x="2988860" y="1494430"/>
                </a:cubicBezTo>
                <a:cubicBezTo>
                  <a:pt x="2988860" y="2319781"/>
                  <a:pt x="2319781" y="2988860"/>
                  <a:pt x="1494430" y="2988860"/>
                </a:cubicBezTo>
                <a:cubicBezTo>
                  <a:pt x="669079" y="2988860"/>
                  <a:pt x="0" y="2319781"/>
                  <a:pt x="0" y="1494430"/>
                </a:cubicBezTo>
                <a:cubicBezTo>
                  <a:pt x="0" y="669079"/>
                  <a:pt x="669079" y="0"/>
                  <a:pt x="1494430"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184068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10FE40-E9BA-46F3-BFE4-3B905CE4AA95}"/>
              </a:ext>
            </a:extLst>
          </p:cNvPr>
          <p:cNvSpPr>
            <a:spLocks noGrp="1"/>
          </p:cNvSpPr>
          <p:nvPr>
            <p:ph type="dt" sz="half" idx="10"/>
          </p:nvPr>
        </p:nvSpPr>
        <p:spPr/>
        <p:txBody>
          <a:bodyPr/>
          <a:lstStyle/>
          <a:p>
            <a:fld id="{47723E76-5DF9-4061-A85A-E54B4BE3154D}" type="datetimeFigureOut">
              <a:rPr lang="en-US" smtClean="0"/>
              <a:t>4/15/2023</a:t>
            </a:fld>
            <a:endParaRPr lang="en-US"/>
          </a:p>
        </p:txBody>
      </p:sp>
      <p:sp>
        <p:nvSpPr>
          <p:cNvPr id="3" name="Footer Placeholder 2">
            <a:extLst>
              <a:ext uri="{FF2B5EF4-FFF2-40B4-BE49-F238E27FC236}">
                <a16:creationId xmlns:a16="http://schemas.microsoft.com/office/drawing/2014/main" id="{C5344AC9-E12D-43A3-BC2E-BA4DCF2D22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7614C-39F9-47BD-AEBA-70FA56B45152}"/>
              </a:ext>
            </a:extLst>
          </p:cNvPr>
          <p:cNvSpPr>
            <a:spLocks noGrp="1"/>
          </p:cNvSpPr>
          <p:nvPr>
            <p:ph type="sldNum" sz="quarter" idx="12"/>
          </p:nvPr>
        </p:nvSpPr>
        <p:spPr/>
        <p:txBody>
          <a:bodyPr/>
          <a:lstStyle/>
          <a:p>
            <a:fld id="{C468A712-4806-4657-A3FD-F769641F49EB}" type="slidenum">
              <a:rPr lang="en-US" smtClean="0"/>
              <a:t>‹#›</a:t>
            </a:fld>
            <a:endParaRPr lang="en-US"/>
          </a:p>
        </p:txBody>
      </p:sp>
      <p:sp>
        <p:nvSpPr>
          <p:cNvPr id="8" name="Picture Placeholder 7">
            <a:extLst>
              <a:ext uri="{FF2B5EF4-FFF2-40B4-BE49-F238E27FC236}">
                <a16:creationId xmlns:a16="http://schemas.microsoft.com/office/drawing/2014/main" id="{9532CA00-26F1-4085-A0F6-C0B43EF6E514}"/>
              </a:ext>
            </a:extLst>
          </p:cNvPr>
          <p:cNvSpPr>
            <a:spLocks noGrp="1"/>
          </p:cNvSpPr>
          <p:nvPr>
            <p:ph type="pic" sz="quarter" idx="13"/>
          </p:nvPr>
        </p:nvSpPr>
        <p:spPr>
          <a:xfrm>
            <a:off x="3175" y="0"/>
            <a:ext cx="12188825" cy="4367213"/>
          </a:xfrm>
          <a:custGeom>
            <a:avLst/>
            <a:gdLst>
              <a:gd name="connsiteX0" fmla="*/ 0 w 12188825"/>
              <a:gd name="connsiteY0" fmla="*/ 0 h 4367213"/>
              <a:gd name="connsiteX1" fmla="*/ 12188825 w 12188825"/>
              <a:gd name="connsiteY1" fmla="*/ 0 h 4367213"/>
              <a:gd name="connsiteX2" fmla="*/ 12188825 w 12188825"/>
              <a:gd name="connsiteY2" fmla="*/ 987370 h 4367213"/>
              <a:gd name="connsiteX3" fmla="*/ 11312753 w 12188825"/>
              <a:gd name="connsiteY3" fmla="*/ 2677292 h 4367213"/>
              <a:gd name="connsiteX4" fmla="*/ 9808195 w 12188825"/>
              <a:gd name="connsiteY4" fmla="*/ 987370 h 4367213"/>
              <a:gd name="connsiteX5" fmla="*/ 8017962 w 12188825"/>
              <a:gd name="connsiteY5" fmla="*/ 4367213 h 4367213"/>
              <a:gd name="connsiteX6" fmla="*/ 7008575 w 12188825"/>
              <a:gd name="connsiteY6" fmla="*/ 987370 h 4367213"/>
              <a:gd name="connsiteX7" fmla="*/ 5656377 w 12188825"/>
              <a:gd name="connsiteY7" fmla="*/ 2753243 h 4367213"/>
              <a:gd name="connsiteX8" fmla="*/ 3370972 w 12188825"/>
              <a:gd name="connsiteY8" fmla="*/ 1120285 h 4367213"/>
              <a:gd name="connsiteX9" fmla="*/ 1199838 w 12188825"/>
              <a:gd name="connsiteY9" fmla="*/ 3740613 h 4367213"/>
              <a:gd name="connsiteX10" fmla="*/ 0 w 12188825"/>
              <a:gd name="connsiteY10" fmla="*/ 2582352 h 436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825" h="4367213">
                <a:moveTo>
                  <a:pt x="0" y="0"/>
                </a:moveTo>
                <a:cubicBezTo>
                  <a:pt x="0" y="0"/>
                  <a:pt x="0" y="0"/>
                  <a:pt x="12188825" y="0"/>
                </a:cubicBezTo>
                <a:cubicBezTo>
                  <a:pt x="12188825" y="0"/>
                  <a:pt x="12188825" y="0"/>
                  <a:pt x="12188825" y="987370"/>
                </a:cubicBezTo>
                <a:cubicBezTo>
                  <a:pt x="12188825" y="987370"/>
                  <a:pt x="12093600" y="2677292"/>
                  <a:pt x="11312753" y="2677292"/>
                </a:cubicBezTo>
                <a:cubicBezTo>
                  <a:pt x="10531907" y="2677292"/>
                  <a:pt x="10950897" y="987370"/>
                  <a:pt x="9808195" y="987370"/>
                </a:cubicBezTo>
                <a:cubicBezTo>
                  <a:pt x="8665493" y="987370"/>
                  <a:pt x="8970213" y="4367213"/>
                  <a:pt x="8017962" y="4367213"/>
                </a:cubicBezTo>
                <a:cubicBezTo>
                  <a:pt x="7065710" y="4367213"/>
                  <a:pt x="7827511" y="987370"/>
                  <a:pt x="7008575" y="987370"/>
                </a:cubicBezTo>
                <a:cubicBezTo>
                  <a:pt x="6056323" y="987370"/>
                  <a:pt x="6684809" y="2753243"/>
                  <a:pt x="5656377" y="2753243"/>
                </a:cubicBezTo>
                <a:cubicBezTo>
                  <a:pt x="4627945" y="2753243"/>
                  <a:pt x="5027891" y="1120285"/>
                  <a:pt x="3370972" y="1120285"/>
                </a:cubicBezTo>
                <a:cubicBezTo>
                  <a:pt x="2513946" y="1120285"/>
                  <a:pt x="2247315" y="3740613"/>
                  <a:pt x="1199838" y="3740613"/>
                </a:cubicBezTo>
                <a:cubicBezTo>
                  <a:pt x="152361" y="3740613"/>
                  <a:pt x="0" y="2582352"/>
                  <a:pt x="0" y="2582352"/>
                </a:cubicBezTo>
                <a:close/>
              </a:path>
            </a:pathLst>
          </a:custGeom>
        </p:spPr>
        <p:txBody>
          <a:bodyPr wrap="square">
            <a:noAutofit/>
          </a:bodyPr>
          <a:lstStyle/>
          <a:p>
            <a:endParaRPr lang="en-US"/>
          </a:p>
        </p:txBody>
      </p:sp>
    </p:spTree>
    <p:extLst>
      <p:ext uri="{BB962C8B-B14F-4D97-AF65-F5344CB8AC3E}">
        <p14:creationId xmlns:p14="http://schemas.microsoft.com/office/powerpoint/2010/main" val="326826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AB28D-8755-462E-BC89-08FD5E2177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DB491E-14C0-4598-ACC1-49E1BFA596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0317C4-D9C0-40AE-8875-061346B0D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23E76-5DF9-4061-A85A-E54B4BE3154D}" type="datetimeFigureOut">
              <a:rPr lang="en-US" smtClean="0"/>
              <a:t>4/15/2023</a:t>
            </a:fld>
            <a:endParaRPr lang="en-US"/>
          </a:p>
        </p:txBody>
      </p:sp>
      <p:sp>
        <p:nvSpPr>
          <p:cNvPr id="5" name="Footer Placeholder 4">
            <a:extLst>
              <a:ext uri="{FF2B5EF4-FFF2-40B4-BE49-F238E27FC236}">
                <a16:creationId xmlns:a16="http://schemas.microsoft.com/office/drawing/2014/main" id="{4DC15D4C-A376-4ECD-8381-1867ECCB2D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6F3BB64-7FE1-4E6A-BAD1-C1841E8365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8A712-4806-4657-A3FD-F769641F49EB}" type="slidenum">
              <a:rPr lang="en-US" smtClean="0"/>
              <a:t>‹#›</a:t>
            </a:fld>
            <a:endParaRPr lang="en-US"/>
          </a:p>
        </p:txBody>
      </p:sp>
    </p:spTree>
    <p:extLst>
      <p:ext uri="{BB962C8B-B14F-4D97-AF65-F5344CB8AC3E}">
        <p14:creationId xmlns:p14="http://schemas.microsoft.com/office/powerpoint/2010/main" val="249866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75" r:id="rId8"/>
    <p:sldLayoutId id="2147483674" r:id="rId9"/>
    <p:sldLayoutId id="2147483673" r:id="rId10"/>
    <p:sldLayoutId id="2147483672" r:id="rId11"/>
    <p:sldLayoutId id="2147483677" r:id="rId12"/>
    <p:sldLayoutId id="2147483678" r:id="rId13"/>
    <p:sldLayoutId id="2147483676" r:id="rId14"/>
    <p:sldLayoutId id="2147483671" r:id="rId15"/>
    <p:sldLayoutId id="2147483670" r:id="rId16"/>
    <p:sldLayoutId id="2147483669" r:id="rId17"/>
    <p:sldLayoutId id="2147483668" r:id="rId18"/>
    <p:sldLayoutId id="2147483667" r:id="rId19"/>
    <p:sldLayoutId id="2147483666" r:id="rId20"/>
    <p:sldLayoutId id="2147483665" r:id="rId21"/>
    <p:sldLayoutId id="2147483664" r:id="rId22"/>
    <p:sldLayoutId id="2147483663" r:id="rId23"/>
    <p:sldLayoutId id="2147483662" r:id="rId24"/>
    <p:sldLayoutId id="2147483660" r:id="rId25"/>
    <p:sldLayoutId id="2147483661" r:id="rId26"/>
    <p:sldLayoutId id="2147483656" r:id="rId27"/>
    <p:sldLayoutId id="2147483657" r:id="rId28"/>
    <p:sldLayoutId id="2147483658" r:id="rId29"/>
    <p:sldLayoutId id="2147483659"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0.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slide" Target="slide16.xml"/><Relationship Id="rId5" Type="http://schemas.openxmlformats.org/officeDocument/2006/relationships/image" Target="../media/image5.PNG"/><Relationship Id="rId4" Type="http://schemas.openxmlformats.org/officeDocument/2006/relationships/slide" Target="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slide" Target="slide1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A15E2155-4EE1-40FE-BE97-99FF577E8C56}"/>
              </a:ext>
            </a:extLst>
          </p:cNvPr>
          <p:cNvSpPr>
            <a:spLocks/>
          </p:cNvSpPr>
          <p:nvPr/>
        </p:nvSpPr>
        <p:spPr bwMode="auto">
          <a:xfrm>
            <a:off x="1396921" y="1162695"/>
            <a:ext cx="8989255" cy="4608576"/>
          </a:xfrm>
          <a:custGeom>
            <a:avLst/>
            <a:gdLst>
              <a:gd name="T0" fmla="*/ 3760 w 3760"/>
              <a:gd name="T1" fmla="*/ 324 h 1936"/>
              <a:gd name="T2" fmla="*/ 3760 w 3760"/>
              <a:gd name="T3" fmla="*/ 1612 h 1936"/>
              <a:gd name="T4" fmla="*/ 3436 w 3760"/>
              <a:gd name="T5" fmla="*/ 1936 h 1936"/>
              <a:gd name="T6" fmla="*/ 324 w 3760"/>
              <a:gd name="T7" fmla="*/ 1936 h 1936"/>
              <a:gd name="T8" fmla="*/ 0 w 3760"/>
              <a:gd name="T9" fmla="*/ 1612 h 1936"/>
              <a:gd name="T10" fmla="*/ 0 w 3760"/>
              <a:gd name="T11" fmla="*/ 324 h 1936"/>
              <a:gd name="T12" fmla="*/ 324 w 3760"/>
              <a:gd name="T13" fmla="*/ 0 h 1936"/>
              <a:gd name="T14" fmla="*/ 3436 w 3760"/>
              <a:gd name="T15" fmla="*/ 0 h 1936"/>
              <a:gd name="T16" fmla="*/ 3628 w 3760"/>
              <a:gd name="T17" fmla="*/ 63 h 1936"/>
              <a:gd name="T18" fmla="*/ 3672 w 3760"/>
              <a:gd name="T19" fmla="*/ 102 h 1936"/>
              <a:gd name="T20" fmla="*/ 3686 w 3760"/>
              <a:gd name="T21" fmla="*/ 118 h 1936"/>
              <a:gd name="T22" fmla="*/ 3686 w 3760"/>
              <a:gd name="T23" fmla="*/ 118 h 1936"/>
              <a:gd name="T24" fmla="*/ 3760 w 3760"/>
              <a:gd name="T25" fmla="*/ 32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0" h="1936">
                <a:moveTo>
                  <a:pt x="3760" y="324"/>
                </a:moveTo>
                <a:cubicBezTo>
                  <a:pt x="3760" y="1612"/>
                  <a:pt x="3760" y="1612"/>
                  <a:pt x="3760" y="1612"/>
                </a:cubicBezTo>
                <a:cubicBezTo>
                  <a:pt x="3760" y="1791"/>
                  <a:pt x="3615" y="1936"/>
                  <a:pt x="3436" y="1936"/>
                </a:cubicBezTo>
                <a:cubicBezTo>
                  <a:pt x="324" y="1936"/>
                  <a:pt x="324" y="1936"/>
                  <a:pt x="324" y="1936"/>
                </a:cubicBezTo>
                <a:cubicBezTo>
                  <a:pt x="145" y="1936"/>
                  <a:pt x="0" y="1791"/>
                  <a:pt x="0" y="1612"/>
                </a:cubicBezTo>
                <a:cubicBezTo>
                  <a:pt x="0" y="324"/>
                  <a:pt x="0" y="324"/>
                  <a:pt x="0" y="324"/>
                </a:cubicBezTo>
                <a:cubicBezTo>
                  <a:pt x="0" y="145"/>
                  <a:pt x="145" y="0"/>
                  <a:pt x="324" y="0"/>
                </a:cubicBezTo>
                <a:cubicBezTo>
                  <a:pt x="3436" y="0"/>
                  <a:pt x="3436" y="0"/>
                  <a:pt x="3436" y="0"/>
                </a:cubicBezTo>
                <a:cubicBezTo>
                  <a:pt x="3508" y="0"/>
                  <a:pt x="3574" y="23"/>
                  <a:pt x="3628" y="63"/>
                </a:cubicBezTo>
                <a:cubicBezTo>
                  <a:pt x="3644" y="75"/>
                  <a:pt x="3658" y="87"/>
                  <a:pt x="3672" y="102"/>
                </a:cubicBezTo>
                <a:cubicBezTo>
                  <a:pt x="3677" y="107"/>
                  <a:pt x="3681" y="112"/>
                  <a:pt x="3686" y="118"/>
                </a:cubicBezTo>
                <a:cubicBezTo>
                  <a:pt x="3686" y="118"/>
                  <a:pt x="3686" y="118"/>
                  <a:pt x="3686" y="118"/>
                </a:cubicBezTo>
                <a:cubicBezTo>
                  <a:pt x="3732" y="174"/>
                  <a:pt x="3760" y="246"/>
                  <a:pt x="3760" y="324"/>
                </a:cubicBezTo>
                <a:close/>
              </a:path>
            </a:pathLst>
          </a:custGeom>
          <a:solidFill>
            <a:srgbClr val="F9F4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3">
            <a:extLst>
              <a:ext uri="{FF2B5EF4-FFF2-40B4-BE49-F238E27FC236}">
                <a16:creationId xmlns:a16="http://schemas.microsoft.com/office/drawing/2014/main" id="{FBCC6510-20B7-4A6F-9363-44FE9CBE6B3C}"/>
              </a:ext>
            </a:extLst>
          </p:cNvPr>
          <p:cNvSpPr>
            <a:spLocks noChangeArrowheads="1"/>
          </p:cNvSpPr>
          <p:nvPr/>
        </p:nvSpPr>
        <p:spPr bwMode="auto">
          <a:xfrm>
            <a:off x="1689611" y="2066562"/>
            <a:ext cx="7627713" cy="140610"/>
          </a:xfrm>
          <a:prstGeom prst="rect">
            <a:avLst/>
          </a:prstGeom>
          <a:solidFill>
            <a:srgbClr val="2F3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 name="Picture Placeholder 7" descr="A person sitting at a table using a computer&#10;&#10;Description generated with very high confidence">
            <a:extLst>
              <a:ext uri="{FF2B5EF4-FFF2-40B4-BE49-F238E27FC236}">
                <a16:creationId xmlns:a16="http://schemas.microsoft.com/office/drawing/2014/main" id="{3B0B9FD8-C3A4-4D5D-B2DD-8F5395031F4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914" r="10914"/>
          <a:stretch>
            <a:fillRect/>
          </a:stretch>
        </p:blipFill>
        <p:spPr/>
      </p:pic>
      <p:sp>
        <p:nvSpPr>
          <p:cNvPr id="2" name="Title 1">
            <a:extLst>
              <a:ext uri="{FF2B5EF4-FFF2-40B4-BE49-F238E27FC236}">
                <a16:creationId xmlns:a16="http://schemas.microsoft.com/office/drawing/2014/main" id="{727F0F63-0BBB-45B7-8E50-EF1939EDCE94}"/>
              </a:ext>
            </a:extLst>
          </p:cNvPr>
          <p:cNvSpPr txBox="1">
            <a:spLocks/>
          </p:cNvSpPr>
          <p:nvPr/>
        </p:nvSpPr>
        <p:spPr>
          <a:xfrm>
            <a:off x="2572192" y="2536552"/>
            <a:ext cx="5862550" cy="534045"/>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ĐỀ TÀI: NGHIÊN CỨU THUẬT TOÁN THỊ GIÁC MÁY TÍNH ĐỂ PHÁT HIỆN KHOẢNG CÁCH THEO THỜI GIAN THỰC</a:t>
            </a:r>
          </a:p>
        </p:txBody>
      </p:sp>
      <p:sp>
        <p:nvSpPr>
          <p:cNvPr id="4" name="Text Placeholder 4">
            <a:extLst>
              <a:ext uri="{FF2B5EF4-FFF2-40B4-BE49-F238E27FC236}">
                <a16:creationId xmlns:a16="http://schemas.microsoft.com/office/drawing/2014/main" id="{358BE24F-5F61-4D03-A82A-06D6BEED5414}"/>
              </a:ext>
            </a:extLst>
          </p:cNvPr>
          <p:cNvSpPr txBox="1">
            <a:spLocks/>
          </p:cNvSpPr>
          <p:nvPr/>
        </p:nvSpPr>
        <p:spPr>
          <a:xfrm>
            <a:off x="1488221" y="3183953"/>
            <a:ext cx="358402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i="1" dirty="0" err="1">
                <a:solidFill>
                  <a:srgbClr val="2F304F"/>
                </a:solidFill>
              </a:rPr>
              <a:t>Thực</a:t>
            </a:r>
            <a:r>
              <a:rPr lang="en-US" altLang="ko-KR" sz="2000" b="1" i="1" dirty="0">
                <a:solidFill>
                  <a:srgbClr val="2F304F"/>
                </a:solidFill>
              </a:rPr>
              <a:t> </a:t>
            </a:r>
            <a:r>
              <a:rPr lang="en-US" altLang="ko-KR" sz="2000" b="1" i="1" dirty="0" err="1">
                <a:solidFill>
                  <a:srgbClr val="2F304F"/>
                </a:solidFill>
              </a:rPr>
              <a:t>hiện</a:t>
            </a:r>
            <a:r>
              <a:rPr lang="en-US" altLang="ko-KR" sz="2000" b="1" dirty="0">
                <a:solidFill>
                  <a:srgbClr val="2F304F"/>
                </a:solidFill>
              </a:rPr>
              <a:t>: Võ Văn </a:t>
            </a:r>
            <a:r>
              <a:rPr lang="en-US" altLang="ko-KR" sz="2000" b="1" dirty="0" err="1">
                <a:solidFill>
                  <a:srgbClr val="2F304F"/>
                </a:solidFill>
              </a:rPr>
              <a:t>Thìn</a:t>
            </a:r>
            <a:endParaRPr lang="en-US" altLang="ko-KR" sz="2000" b="1" dirty="0">
              <a:solidFill>
                <a:srgbClr val="2F304F"/>
              </a:solidFill>
            </a:endParaRPr>
          </a:p>
        </p:txBody>
      </p:sp>
      <p:sp>
        <p:nvSpPr>
          <p:cNvPr id="5" name="Freeform 14">
            <a:extLst>
              <a:ext uri="{FF2B5EF4-FFF2-40B4-BE49-F238E27FC236}">
                <a16:creationId xmlns:a16="http://schemas.microsoft.com/office/drawing/2014/main" id="{64E4C070-A1C8-4008-867D-B27A4E0EF8C3}"/>
              </a:ext>
            </a:extLst>
          </p:cNvPr>
          <p:cNvSpPr>
            <a:spLocks/>
          </p:cNvSpPr>
          <p:nvPr/>
        </p:nvSpPr>
        <p:spPr bwMode="auto">
          <a:xfrm>
            <a:off x="5163546" y="1312516"/>
            <a:ext cx="5222631" cy="4458756"/>
          </a:xfrm>
          <a:custGeom>
            <a:avLst/>
            <a:gdLst>
              <a:gd name="T0" fmla="*/ 2184 w 2184"/>
              <a:gd name="T1" fmla="*/ 261 h 1873"/>
              <a:gd name="T2" fmla="*/ 2184 w 2184"/>
              <a:gd name="T3" fmla="*/ 1549 h 1873"/>
              <a:gd name="T4" fmla="*/ 1860 w 2184"/>
              <a:gd name="T5" fmla="*/ 1873 h 1873"/>
              <a:gd name="T6" fmla="*/ 0 w 2184"/>
              <a:gd name="T7" fmla="*/ 1873 h 1873"/>
              <a:gd name="T8" fmla="*/ 1068 w 2184"/>
              <a:gd name="T9" fmla="*/ 1287 h 1873"/>
              <a:gd name="T10" fmla="*/ 1836 w 2184"/>
              <a:gd name="T11" fmla="*/ 171 h 1873"/>
              <a:gd name="T12" fmla="*/ 2052 w 2184"/>
              <a:gd name="T13" fmla="*/ 0 h 1873"/>
              <a:gd name="T14" fmla="*/ 2096 w 2184"/>
              <a:gd name="T15" fmla="*/ 39 h 1873"/>
              <a:gd name="T16" fmla="*/ 2110 w 2184"/>
              <a:gd name="T17" fmla="*/ 55 h 1873"/>
              <a:gd name="T18" fmla="*/ 2110 w 2184"/>
              <a:gd name="T19" fmla="*/ 55 h 1873"/>
              <a:gd name="T20" fmla="*/ 2184 w 2184"/>
              <a:gd name="T21" fmla="*/ 261 h 1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4" h="1873">
                <a:moveTo>
                  <a:pt x="2184" y="261"/>
                </a:moveTo>
                <a:cubicBezTo>
                  <a:pt x="2184" y="1549"/>
                  <a:pt x="2184" y="1549"/>
                  <a:pt x="2184" y="1549"/>
                </a:cubicBezTo>
                <a:cubicBezTo>
                  <a:pt x="2184" y="1728"/>
                  <a:pt x="2039" y="1873"/>
                  <a:pt x="1860" y="1873"/>
                </a:cubicBezTo>
                <a:cubicBezTo>
                  <a:pt x="0" y="1873"/>
                  <a:pt x="0" y="1873"/>
                  <a:pt x="0" y="1873"/>
                </a:cubicBezTo>
                <a:cubicBezTo>
                  <a:pt x="0" y="1873"/>
                  <a:pt x="492" y="1287"/>
                  <a:pt x="1068" y="1287"/>
                </a:cubicBezTo>
                <a:cubicBezTo>
                  <a:pt x="1644" y="1287"/>
                  <a:pt x="1647" y="360"/>
                  <a:pt x="1836" y="171"/>
                </a:cubicBezTo>
                <a:cubicBezTo>
                  <a:pt x="1917" y="91"/>
                  <a:pt x="1992" y="36"/>
                  <a:pt x="2052" y="0"/>
                </a:cubicBezTo>
                <a:cubicBezTo>
                  <a:pt x="2068" y="12"/>
                  <a:pt x="2082" y="24"/>
                  <a:pt x="2096" y="39"/>
                </a:cubicBezTo>
                <a:cubicBezTo>
                  <a:pt x="2101" y="44"/>
                  <a:pt x="2105" y="49"/>
                  <a:pt x="2110" y="55"/>
                </a:cubicBezTo>
                <a:cubicBezTo>
                  <a:pt x="2110" y="55"/>
                  <a:pt x="2110" y="55"/>
                  <a:pt x="2110" y="55"/>
                </a:cubicBezTo>
                <a:cubicBezTo>
                  <a:pt x="2156" y="111"/>
                  <a:pt x="2184" y="183"/>
                  <a:pt x="2184" y="261"/>
                </a:cubicBezTo>
                <a:close/>
              </a:path>
            </a:pathLst>
          </a:custGeom>
          <a:gradFill>
            <a:gsLst>
              <a:gs pos="0">
                <a:srgbClr val="2F304F">
                  <a:alpha val="79000"/>
                </a:srgbClr>
              </a:gs>
              <a:gs pos="57000">
                <a:srgbClr val="F7624A">
                  <a:alpha val="87000"/>
                </a:srgbClr>
              </a:gs>
              <a:gs pos="100000">
                <a:srgbClr val="F1C387"/>
              </a:gs>
            </a:gsLst>
            <a:lin ang="78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a16="http://schemas.microsoft.com/office/drawing/2014/main" id="{B6CBA429-AF4C-413F-8742-974F6B50C58D}"/>
              </a:ext>
            </a:extLst>
          </p:cNvPr>
          <p:cNvSpPr txBox="1">
            <a:spLocks/>
          </p:cNvSpPr>
          <p:nvPr/>
        </p:nvSpPr>
        <p:spPr>
          <a:xfrm>
            <a:off x="1474415" y="3704862"/>
            <a:ext cx="5378329" cy="37153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i="1" dirty="0" err="1">
                <a:solidFill>
                  <a:srgbClr val="2F304F"/>
                </a:solidFill>
                <a:latin typeface="Calibri" panose="020F0502020204030204" pitchFamily="34" charset="0"/>
                <a:cs typeface="Calibri" panose="020F0502020204030204" pitchFamily="34" charset="0"/>
              </a:rPr>
              <a:t>Giảng</a:t>
            </a:r>
            <a:r>
              <a:rPr lang="en-US" sz="2000" b="1" i="1" dirty="0">
                <a:solidFill>
                  <a:srgbClr val="2F304F"/>
                </a:solidFill>
                <a:latin typeface="Calibri" panose="020F0502020204030204" pitchFamily="34" charset="0"/>
                <a:cs typeface="Calibri" panose="020F0502020204030204" pitchFamily="34" charset="0"/>
              </a:rPr>
              <a:t> </a:t>
            </a:r>
            <a:r>
              <a:rPr lang="en-US" sz="2000" b="1" i="1" dirty="0" err="1">
                <a:solidFill>
                  <a:srgbClr val="2F304F"/>
                </a:solidFill>
                <a:latin typeface="Calibri" panose="020F0502020204030204" pitchFamily="34" charset="0"/>
                <a:cs typeface="Calibri" panose="020F0502020204030204" pitchFamily="34" charset="0"/>
              </a:rPr>
              <a:t>viên</a:t>
            </a:r>
            <a:r>
              <a:rPr lang="en-US" sz="2000" b="1" i="1" dirty="0">
                <a:solidFill>
                  <a:srgbClr val="2F304F"/>
                </a:solidFill>
                <a:latin typeface="Calibri" panose="020F0502020204030204" pitchFamily="34" charset="0"/>
                <a:cs typeface="Calibri" panose="020F0502020204030204" pitchFamily="34" charset="0"/>
              </a:rPr>
              <a:t> </a:t>
            </a:r>
            <a:r>
              <a:rPr lang="en-US" sz="2000" b="1" i="1" dirty="0" err="1">
                <a:solidFill>
                  <a:srgbClr val="2F304F"/>
                </a:solidFill>
                <a:latin typeface="Calibri" panose="020F0502020204030204" pitchFamily="34" charset="0"/>
                <a:cs typeface="Calibri" panose="020F0502020204030204" pitchFamily="34" charset="0"/>
              </a:rPr>
              <a:t>hướng</a:t>
            </a:r>
            <a:r>
              <a:rPr lang="en-US" sz="2000" b="1" i="1" dirty="0">
                <a:solidFill>
                  <a:srgbClr val="2F304F"/>
                </a:solidFill>
                <a:latin typeface="Calibri" panose="020F0502020204030204" pitchFamily="34" charset="0"/>
                <a:cs typeface="Calibri" panose="020F0502020204030204" pitchFamily="34" charset="0"/>
              </a:rPr>
              <a:t> </a:t>
            </a:r>
            <a:r>
              <a:rPr lang="en-US" sz="2000" b="1" i="1" dirty="0" err="1">
                <a:solidFill>
                  <a:srgbClr val="2F304F"/>
                </a:solidFill>
                <a:latin typeface="Calibri" panose="020F0502020204030204" pitchFamily="34" charset="0"/>
                <a:cs typeface="Calibri" panose="020F0502020204030204" pitchFamily="34" charset="0"/>
              </a:rPr>
              <a:t>dẫn</a:t>
            </a:r>
            <a:r>
              <a:rPr lang="en-US" sz="2000" b="1" i="1" dirty="0">
                <a:solidFill>
                  <a:srgbClr val="2F304F"/>
                </a:solidFill>
                <a:latin typeface="Calibri" panose="020F0502020204030204" pitchFamily="34" charset="0"/>
                <a:cs typeface="Calibri" panose="020F0502020204030204" pitchFamily="34" charset="0"/>
              </a:rPr>
              <a:t>: </a:t>
            </a:r>
            <a:r>
              <a:rPr lang="en-US" sz="2000" b="1" dirty="0">
                <a:solidFill>
                  <a:srgbClr val="2F304F"/>
                </a:solidFill>
                <a:latin typeface="Calibri" panose="020F0502020204030204" pitchFamily="34" charset="0"/>
                <a:cs typeface="Calibri" panose="020F0502020204030204" pitchFamily="34" charset="0"/>
              </a:rPr>
              <a:t>TS. </a:t>
            </a:r>
            <a:r>
              <a:rPr lang="en-US" sz="2000" b="1" dirty="0" err="1">
                <a:solidFill>
                  <a:srgbClr val="2F304F"/>
                </a:solidFill>
                <a:latin typeface="Calibri" panose="020F0502020204030204" pitchFamily="34" charset="0"/>
                <a:cs typeface="Calibri" panose="020F0502020204030204" pitchFamily="34" charset="0"/>
              </a:rPr>
              <a:t>Nguyễn</a:t>
            </a:r>
            <a:r>
              <a:rPr lang="en-US" sz="2000" b="1" dirty="0">
                <a:solidFill>
                  <a:srgbClr val="2F304F"/>
                </a:solidFill>
                <a:latin typeface="Calibri" panose="020F0502020204030204" pitchFamily="34" charset="0"/>
                <a:cs typeface="Calibri" panose="020F0502020204030204" pitchFamily="34" charset="0"/>
              </a:rPr>
              <a:t> </a:t>
            </a:r>
            <a:r>
              <a:rPr lang="en-US" sz="2000" b="1" dirty="0" err="1">
                <a:solidFill>
                  <a:srgbClr val="2F304F"/>
                </a:solidFill>
                <a:latin typeface="Calibri" panose="020F0502020204030204" pitchFamily="34" charset="0"/>
                <a:cs typeface="Calibri" panose="020F0502020204030204" pitchFamily="34" charset="0"/>
              </a:rPr>
              <a:t>Khắc</a:t>
            </a:r>
            <a:r>
              <a:rPr lang="en-US" sz="2000" b="1" dirty="0">
                <a:solidFill>
                  <a:srgbClr val="2F304F"/>
                </a:solidFill>
                <a:latin typeface="Calibri" panose="020F0502020204030204" pitchFamily="34" charset="0"/>
                <a:cs typeface="Calibri" panose="020F0502020204030204" pitchFamily="34" charset="0"/>
              </a:rPr>
              <a:t> </a:t>
            </a:r>
            <a:r>
              <a:rPr lang="en-US" sz="2000" b="1" dirty="0" err="1">
                <a:solidFill>
                  <a:srgbClr val="2F304F"/>
                </a:solidFill>
                <a:latin typeface="Calibri" panose="020F0502020204030204" pitchFamily="34" charset="0"/>
                <a:cs typeface="Calibri" panose="020F0502020204030204" pitchFamily="34" charset="0"/>
              </a:rPr>
              <a:t>Cường</a:t>
            </a:r>
            <a:endParaRPr lang="en-US" sz="2000" b="1" dirty="0">
              <a:solidFill>
                <a:srgbClr val="2F304F"/>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261055C9-A3E8-BE93-6D5D-44CB71544517}"/>
              </a:ext>
            </a:extLst>
          </p:cNvPr>
          <p:cNvSpPr txBox="1">
            <a:spLocks/>
          </p:cNvSpPr>
          <p:nvPr/>
        </p:nvSpPr>
        <p:spPr>
          <a:xfrm>
            <a:off x="3741563" y="1576613"/>
            <a:ext cx="3523808" cy="534045"/>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ĐẠI HỌC NHA TRANG</a:t>
            </a:r>
          </a:p>
        </p:txBody>
      </p:sp>
    </p:spTree>
    <p:extLst>
      <p:ext uri="{BB962C8B-B14F-4D97-AF65-F5344CB8AC3E}">
        <p14:creationId xmlns:p14="http://schemas.microsoft.com/office/powerpoint/2010/main" val="515275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3FF906C0-9610-45D1-9103-B6ADA131612D}"/>
              </a:ext>
            </a:extLst>
          </p:cNvPr>
          <p:cNvSpPr>
            <a:spLocks/>
          </p:cNvSpPr>
          <p:nvPr/>
        </p:nvSpPr>
        <p:spPr bwMode="auto">
          <a:xfrm>
            <a:off x="3175" y="-1588"/>
            <a:ext cx="6122988" cy="6858000"/>
          </a:xfrm>
          <a:custGeom>
            <a:avLst/>
            <a:gdLst>
              <a:gd name="T0" fmla="*/ 0 w 2560"/>
              <a:gd name="T1" fmla="*/ 0 h 2880"/>
              <a:gd name="T2" fmla="*/ 1120 w 2560"/>
              <a:gd name="T3" fmla="*/ 0 h 2880"/>
              <a:gd name="T4" fmla="*/ 2560 w 2560"/>
              <a:gd name="T5" fmla="*/ 1440 h 2880"/>
              <a:gd name="T6" fmla="*/ 2560 w 2560"/>
              <a:gd name="T7" fmla="*/ 1440 h 2880"/>
              <a:gd name="T8" fmla="*/ 1120 w 2560"/>
              <a:gd name="T9" fmla="*/ 2880 h 2880"/>
              <a:gd name="T10" fmla="*/ 0 w 2560"/>
              <a:gd name="T11" fmla="*/ 2880 h 2880"/>
              <a:gd name="T12" fmla="*/ 0 w 256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560" h="2880">
                <a:moveTo>
                  <a:pt x="0" y="0"/>
                </a:moveTo>
                <a:cubicBezTo>
                  <a:pt x="1120" y="0"/>
                  <a:pt x="1120" y="0"/>
                  <a:pt x="1120" y="0"/>
                </a:cubicBezTo>
                <a:cubicBezTo>
                  <a:pt x="1915" y="0"/>
                  <a:pt x="2560" y="645"/>
                  <a:pt x="2560" y="1440"/>
                </a:cubicBezTo>
                <a:cubicBezTo>
                  <a:pt x="2560" y="1440"/>
                  <a:pt x="2560" y="1440"/>
                  <a:pt x="2560" y="1440"/>
                </a:cubicBezTo>
                <a:cubicBezTo>
                  <a:pt x="2560" y="2235"/>
                  <a:pt x="1915" y="2880"/>
                  <a:pt x="1120" y="2880"/>
                </a:cubicBezTo>
                <a:cubicBezTo>
                  <a:pt x="0" y="2880"/>
                  <a:pt x="0" y="2880"/>
                  <a:pt x="0" y="2880"/>
                </a:cubicBezTo>
                <a:lnTo>
                  <a:pt x="0" y="0"/>
                </a:ln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A00168D1-6555-4DFF-B38A-A6F8E0978A6C}"/>
              </a:ext>
            </a:extLst>
          </p:cNvPr>
          <p:cNvSpPr txBox="1">
            <a:spLocks/>
          </p:cNvSpPr>
          <p:nvPr/>
        </p:nvSpPr>
        <p:spPr>
          <a:xfrm>
            <a:off x="6220757" y="528146"/>
            <a:ext cx="5502638" cy="486595"/>
          </a:xfrm>
          <a:prstGeom prst="rect">
            <a:avLst/>
          </a:prstGeom>
        </p:spPr>
        <p:txBody>
          <a:bodyP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altLang="ko-KR" sz="4400" dirty="0">
                <a:solidFill>
                  <a:srgbClr val="2F304F"/>
                </a:solidFill>
                <a:cs typeface="Arial" pitchFamily="34" charset="0"/>
              </a:rPr>
              <a:t>PHÁT HIỆN KHOẢNG CÁCH THEO THỜI GIAN THỰC</a:t>
            </a:r>
            <a:endParaRPr lang="ko-KR" altLang="en-US" sz="4400" dirty="0">
              <a:solidFill>
                <a:srgbClr val="2F304F"/>
              </a:solidFill>
              <a:cs typeface="Arial" pitchFamily="34" charset="0"/>
            </a:endParaRPr>
          </a:p>
        </p:txBody>
      </p:sp>
      <p:sp>
        <p:nvSpPr>
          <p:cNvPr id="14" name="Rectangle 13">
            <a:extLst>
              <a:ext uri="{FF2B5EF4-FFF2-40B4-BE49-F238E27FC236}">
                <a16:creationId xmlns:a16="http://schemas.microsoft.com/office/drawing/2014/main" id="{D9C6441D-39FE-46D2-9677-28EACA39DE71}"/>
              </a:ext>
            </a:extLst>
          </p:cNvPr>
          <p:cNvSpPr>
            <a:spLocks noChangeArrowheads="1"/>
          </p:cNvSpPr>
          <p:nvPr/>
        </p:nvSpPr>
        <p:spPr bwMode="auto">
          <a:xfrm>
            <a:off x="8492359" y="836068"/>
            <a:ext cx="3014645" cy="79502"/>
          </a:xfrm>
          <a:prstGeom prst="rect">
            <a:avLst/>
          </a:prstGeom>
          <a:solidFill>
            <a:srgbClr val="2F304F"/>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B336612-8931-B83F-030F-ACD8EBFF4A41}"/>
              </a:ext>
            </a:extLst>
          </p:cNvPr>
          <p:cNvSpPr txBox="1"/>
          <p:nvPr/>
        </p:nvSpPr>
        <p:spPr>
          <a:xfrm>
            <a:off x="7697375" y="1223492"/>
            <a:ext cx="4226240" cy="646331"/>
          </a:xfrm>
          <a:prstGeom prst="rect">
            <a:avLst/>
          </a:prstGeom>
          <a:noFill/>
        </p:spPr>
        <p:txBody>
          <a:bodyPr wrap="square" rtlCol="0">
            <a:spAutoFit/>
          </a:bodyPr>
          <a:lstStyle/>
          <a:p>
            <a:pPr algn="just"/>
            <a:r>
              <a:rPr lang="vi-VN" altLang="ko-KR" dirty="0">
                <a:solidFill>
                  <a:srgbClr val="2F304F"/>
                </a:solidFill>
                <a:latin typeface="Times New Roman" panose="02020603050405020304" pitchFamily="18" charset="0"/>
                <a:cs typeface="Times New Roman" panose="02020603050405020304" pitchFamily="18" charset="0"/>
              </a:rPr>
              <a:t>sử dụng phép chuyển đổi Bird’s-Eye view để đưa về góc nhìn từ trên xuống</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6EC7196-5F5A-C254-7362-BB6958C8F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722" y="1250807"/>
            <a:ext cx="662532" cy="601011"/>
          </a:xfrm>
          <a:prstGeom prst="rect">
            <a:avLst/>
          </a:prstGeom>
        </p:spPr>
      </p:pic>
      <p:sp>
        <p:nvSpPr>
          <p:cNvPr id="3" name="TextBox 2">
            <a:extLst>
              <a:ext uri="{FF2B5EF4-FFF2-40B4-BE49-F238E27FC236}">
                <a16:creationId xmlns:a16="http://schemas.microsoft.com/office/drawing/2014/main" id="{176FA883-C277-2163-41F3-FFCE9B3C826B}"/>
              </a:ext>
            </a:extLst>
          </p:cNvPr>
          <p:cNvSpPr txBox="1"/>
          <p:nvPr/>
        </p:nvSpPr>
        <p:spPr>
          <a:xfrm>
            <a:off x="7697375" y="1951672"/>
            <a:ext cx="4226240" cy="2585323"/>
          </a:xfrm>
          <a:prstGeom prst="rect">
            <a:avLst/>
          </a:prstGeom>
          <a:noFill/>
        </p:spPr>
        <p:txBody>
          <a:bodyPr wrap="square" rtlCol="0">
            <a:spAutoFit/>
          </a:bodyPr>
          <a:lstStyle/>
          <a:p>
            <a:pPr algn="just"/>
            <a:r>
              <a:rPr lang="vi-VN" sz="1800" b="1" i="1" u="sng" dirty="0">
                <a:solidFill>
                  <a:srgbClr val="000000"/>
                </a:solidFill>
                <a:effectLst/>
                <a:latin typeface="TimesNewRomanPSMT"/>
              </a:rPr>
              <a:t>B2:</a:t>
            </a:r>
            <a:r>
              <a:rPr lang="vi-VN" sz="1800" b="0" i="0" dirty="0">
                <a:solidFill>
                  <a:srgbClr val="000000"/>
                </a:solidFill>
                <a:effectLst/>
                <a:latin typeface="TimesNewRomanPSMT"/>
              </a:rPr>
              <a:t> Sau khi có ma trận chuyển đổi, ta thực hiện tiếp 3 bước:</a:t>
            </a:r>
          </a:p>
          <a:p>
            <a:pPr marL="800100" lvl="1" indent="-342900" algn="just">
              <a:buFont typeface="+mj-lt"/>
              <a:buAutoNum type="arabicPeriod"/>
            </a:pPr>
            <a:r>
              <a:rPr lang="vi-VN" altLang="ko-KR" dirty="0">
                <a:solidFill>
                  <a:srgbClr val="000000"/>
                </a:solidFill>
                <a:latin typeface="TimesNewRomanPSMT"/>
                <a:cs typeface="Times New Roman" panose="02020603050405020304" pitchFamily="18" charset="0"/>
              </a:rPr>
              <a:t>Lập bản đồ phối cảnh</a:t>
            </a:r>
          </a:p>
          <a:p>
            <a:pPr marL="800100" lvl="1" indent="-342900" algn="just">
              <a:buFont typeface="+mj-lt"/>
              <a:buAutoNum type="arabicPeriod"/>
            </a:pPr>
            <a:r>
              <a:rPr lang="vi-VN" altLang="ko-KR" dirty="0">
                <a:solidFill>
                  <a:srgbClr val="000000"/>
                </a:solidFill>
                <a:latin typeface="TimesNewRomanPSMT"/>
                <a:cs typeface="Times New Roman" panose="02020603050405020304" pitchFamily="18" charset="0"/>
              </a:rPr>
              <a:t>Phóng to</a:t>
            </a:r>
          </a:p>
          <a:p>
            <a:pPr marL="800100" lvl="1" indent="-342900" algn="just">
              <a:buFont typeface="+mj-lt"/>
              <a:buAutoNum type="arabicPeriod"/>
            </a:pPr>
            <a:r>
              <a:rPr lang="vi-VN" altLang="ko-KR" dirty="0">
                <a:solidFill>
                  <a:srgbClr val="000000"/>
                </a:solidFill>
                <a:latin typeface="TimesNewRomanPSMT"/>
                <a:cs typeface="Times New Roman" panose="02020603050405020304" pitchFamily="18" charset="0"/>
              </a:rPr>
              <a:t>Cắt </a:t>
            </a:r>
          </a:p>
          <a:p>
            <a:pPr lvl="1" algn="just"/>
            <a:endParaRPr lang="vi-VN" altLang="ko-KR" dirty="0">
              <a:solidFill>
                <a:srgbClr val="000000"/>
              </a:solidFill>
              <a:latin typeface="TimesNewRomanPSMT"/>
              <a:cs typeface="Times New Roman" panose="02020603050405020304" pitchFamily="18" charset="0"/>
            </a:endParaRPr>
          </a:p>
          <a:p>
            <a:pPr lvl="1" algn="just"/>
            <a:r>
              <a:rPr lang="vi-VN" altLang="ko-KR" dirty="0">
                <a:solidFill>
                  <a:srgbClr val="000000"/>
                </a:solidFill>
                <a:latin typeface="TimesNewRomanPSMT"/>
                <a:cs typeface="Times New Roman" panose="02020603050405020304" pitchFamily="18" charset="0"/>
              </a:rPr>
              <a:t>=&gt; Thu được hình ảnh theo góc nhìn từ trên xuống</a:t>
            </a:r>
          </a:p>
          <a:p>
            <a:pPr marL="800100" lvl="1" indent="-342900" algn="just">
              <a:buFont typeface="+mj-lt"/>
              <a:buAutoNum type="arabicPeriod"/>
            </a:pP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491DFDC-4A80-DEA7-9F05-A62E74BFE72D}"/>
              </a:ext>
            </a:extLst>
          </p:cNvPr>
          <p:cNvPicPr>
            <a:picLocks noChangeAspect="1"/>
          </p:cNvPicPr>
          <p:nvPr/>
        </p:nvPicPr>
        <p:blipFill>
          <a:blip r:embed="rId3"/>
          <a:stretch>
            <a:fillRect/>
          </a:stretch>
        </p:blipFill>
        <p:spPr>
          <a:xfrm>
            <a:off x="0" y="1989843"/>
            <a:ext cx="6096000" cy="2537411"/>
          </a:xfrm>
          <a:prstGeom prst="rect">
            <a:avLst/>
          </a:prstGeom>
        </p:spPr>
      </p:pic>
    </p:spTree>
    <p:extLst>
      <p:ext uri="{BB962C8B-B14F-4D97-AF65-F5344CB8AC3E}">
        <p14:creationId xmlns:p14="http://schemas.microsoft.com/office/powerpoint/2010/main" val="39970928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3FF906C0-9610-45D1-9103-B6ADA131612D}"/>
              </a:ext>
            </a:extLst>
          </p:cNvPr>
          <p:cNvSpPr>
            <a:spLocks/>
          </p:cNvSpPr>
          <p:nvPr/>
        </p:nvSpPr>
        <p:spPr bwMode="auto">
          <a:xfrm>
            <a:off x="3175" y="-1588"/>
            <a:ext cx="6122988" cy="6858000"/>
          </a:xfrm>
          <a:custGeom>
            <a:avLst/>
            <a:gdLst>
              <a:gd name="T0" fmla="*/ 0 w 2560"/>
              <a:gd name="T1" fmla="*/ 0 h 2880"/>
              <a:gd name="T2" fmla="*/ 1120 w 2560"/>
              <a:gd name="T3" fmla="*/ 0 h 2880"/>
              <a:gd name="T4" fmla="*/ 2560 w 2560"/>
              <a:gd name="T5" fmla="*/ 1440 h 2880"/>
              <a:gd name="T6" fmla="*/ 2560 w 2560"/>
              <a:gd name="T7" fmla="*/ 1440 h 2880"/>
              <a:gd name="T8" fmla="*/ 1120 w 2560"/>
              <a:gd name="T9" fmla="*/ 2880 h 2880"/>
              <a:gd name="T10" fmla="*/ 0 w 2560"/>
              <a:gd name="T11" fmla="*/ 2880 h 2880"/>
              <a:gd name="T12" fmla="*/ 0 w 256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560" h="2880">
                <a:moveTo>
                  <a:pt x="0" y="0"/>
                </a:moveTo>
                <a:cubicBezTo>
                  <a:pt x="1120" y="0"/>
                  <a:pt x="1120" y="0"/>
                  <a:pt x="1120" y="0"/>
                </a:cubicBezTo>
                <a:cubicBezTo>
                  <a:pt x="1915" y="0"/>
                  <a:pt x="2560" y="645"/>
                  <a:pt x="2560" y="1440"/>
                </a:cubicBezTo>
                <a:cubicBezTo>
                  <a:pt x="2560" y="1440"/>
                  <a:pt x="2560" y="1440"/>
                  <a:pt x="2560" y="1440"/>
                </a:cubicBezTo>
                <a:cubicBezTo>
                  <a:pt x="2560" y="2235"/>
                  <a:pt x="1915" y="2880"/>
                  <a:pt x="1120" y="2880"/>
                </a:cubicBezTo>
                <a:cubicBezTo>
                  <a:pt x="0" y="2880"/>
                  <a:pt x="0" y="2880"/>
                  <a:pt x="0" y="2880"/>
                </a:cubicBezTo>
                <a:lnTo>
                  <a:pt x="0" y="0"/>
                </a:ln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A00168D1-6555-4DFF-B38A-A6F8E0978A6C}"/>
              </a:ext>
            </a:extLst>
          </p:cNvPr>
          <p:cNvSpPr txBox="1">
            <a:spLocks/>
          </p:cNvSpPr>
          <p:nvPr/>
        </p:nvSpPr>
        <p:spPr>
          <a:xfrm>
            <a:off x="6220757" y="528146"/>
            <a:ext cx="5502638" cy="486595"/>
          </a:xfrm>
          <a:prstGeom prst="rect">
            <a:avLst/>
          </a:prstGeom>
        </p:spPr>
        <p:txBody>
          <a:bodyP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altLang="ko-KR" sz="4400" dirty="0">
                <a:solidFill>
                  <a:srgbClr val="2F304F"/>
                </a:solidFill>
                <a:cs typeface="Arial" pitchFamily="34" charset="0"/>
              </a:rPr>
              <a:t>PHÁT HIỆN KHOẢNG CÁCH THEO THỜI GIAN THỰC</a:t>
            </a:r>
            <a:endParaRPr lang="ko-KR" altLang="en-US" sz="4400" dirty="0">
              <a:solidFill>
                <a:srgbClr val="2F304F"/>
              </a:solidFill>
              <a:cs typeface="Arial" pitchFamily="34" charset="0"/>
            </a:endParaRPr>
          </a:p>
        </p:txBody>
      </p:sp>
      <p:sp>
        <p:nvSpPr>
          <p:cNvPr id="14" name="Rectangle 13">
            <a:extLst>
              <a:ext uri="{FF2B5EF4-FFF2-40B4-BE49-F238E27FC236}">
                <a16:creationId xmlns:a16="http://schemas.microsoft.com/office/drawing/2014/main" id="{D9C6441D-39FE-46D2-9677-28EACA39DE71}"/>
              </a:ext>
            </a:extLst>
          </p:cNvPr>
          <p:cNvSpPr>
            <a:spLocks noChangeArrowheads="1"/>
          </p:cNvSpPr>
          <p:nvPr/>
        </p:nvSpPr>
        <p:spPr bwMode="auto">
          <a:xfrm>
            <a:off x="8492359" y="836068"/>
            <a:ext cx="3014645" cy="79502"/>
          </a:xfrm>
          <a:prstGeom prst="rect">
            <a:avLst/>
          </a:prstGeom>
          <a:solidFill>
            <a:srgbClr val="2F304F"/>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B336612-8931-B83F-030F-ACD8EBFF4A41}"/>
              </a:ext>
            </a:extLst>
          </p:cNvPr>
          <p:cNvSpPr txBox="1"/>
          <p:nvPr/>
        </p:nvSpPr>
        <p:spPr>
          <a:xfrm>
            <a:off x="7697375" y="1223492"/>
            <a:ext cx="4226240" cy="369332"/>
          </a:xfrm>
          <a:prstGeom prst="rect">
            <a:avLst/>
          </a:prstGeom>
          <a:noFill/>
        </p:spPr>
        <p:txBody>
          <a:bodyPr wrap="square" rtlCol="0">
            <a:spAutoFit/>
          </a:bodyPr>
          <a:lstStyle/>
          <a:p>
            <a:pPr algn="just"/>
            <a:r>
              <a:rPr lang="vi-VN" altLang="ko-KR" dirty="0">
                <a:solidFill>
                  <a:srgbClr val="2F304F"/>
                </a:solidFill>
                <a:latin typeface="Times New Roman" panose="02020603050405020304" pitchFamily="18" charset="0"/>
                <a:cs typeface="Times New Roman" panose="02020603050405020304" pitchFamily="18" charset="0"/>
              </a:rPr>
              <a:t>Tính khoảng cách</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6EC7196-5F5A-C254-7362-BB6958C8F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722" y="1250807"/>
            <a:ext cx="662532" cy="601011"/>
          </a:xfrm>
          <a:prstGeom prst="rect">
            <a:avLst/>
          </a:prstGeom>
        </p:spPr>
      </p:pic>
      <p:sp>
        <p:nvSpPr>
          <p:cNvPr id="3" name="TextBox 2">
            <a:extLst>
              <a:ext uri="{FF2B5EF4-FFF2-40B4-BE49-F238E27FC236}">
                <a16:creationId xmlns:a16="http://schemas.microsoft.com/office/drawing/2014/main" id="{176FA883-C277-2163-41F3-FFCE9B3C826B}"/>
              </a:ext>
            </a:extLst>
          </p:cNvPr>
          <p:cNvSpPr txBox="1"/>
          <p:nvPr/>
        </p:nvSpPr>
        <p:spPr>
          <a:xfrm>
            <a:off x="6831724" y="1951672"/>
            <a:ext cx="5091891" cy="646331"/>
          </a:xfrm>
          <a:prstGeom prst="rect">
            <a:avLst/>
          </a:prstGeom>
          <a:noFill/>
        </p:spPr>
        <p:txBody>
          <a:bodyPr wrap="square" rtlCol="0">
            <a:spAutoFit/>
          </a:bodyPr>
          <a:lstStyle/>
          <a:p>
            <a:pPr algn="just"/>
            <a:r>
              <a:rPr lang="vi-VN" altLang="ko-KR" dirty="0">
                <a:solidFill>
                  <a:srgbClr val="000000"/>
                </a:solidFill>
                <a:latin typeface="TimesNewRomanPSMT"/>
                <a:cs typeface="Times New Roman" panose="02020603050405020304" pitchFamily="18" charset="0"/>
              </a:rPr>
              <a:t>Sau cùng, từ tọa độ đã có được theo góc nhìn trên xuống, ta tính khoảng cách theo công  thức Euclid:</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71CCBB15-2009-4BA3-EA45-8F49A186FD4A}"/>
              </a:ext>
            </a:extLst>
          </p:cNvPr>
          <p:cNvPicPr>
            <a:picLocks noChangeAspect="1"/>
          </p:cNvPicPr>
          <p:nvPr/>
        </p:nvPicPr>
        <p:blipFill>
          <a:blip r:embed="rId3"/>
          <a:stretch>
            <a:fillRect/>
          </a:stretch>
        </p:blipFill>
        <p:spPr>
          <a:xfrm>
            <a:off x="6801561" y="2658443"/>
            <a:ext cx="4619625" cy="1181100"/>
          </a:xfrm>
          <a:prstGeom prst="rect">
            <a:avLst/>
          </a:prstGeom>
        </p:spPr>
      </p:pic>
      <p:pic>
        <p:nvPicPr>
          <p:cNvPr id="2050" name="Picture 2" descr="Không gian Euclid – Wikipedia tiếng Việt">
            <a:extLst>
              <a:ext uri="{FF2B5EF4-FFF2-40B4-BE49-F238E27FC236}">
                <a16:creationId xmlns:a16="http://schemas.microsoft.com/office/drawing/2014/main" id="{58A1228E-B8C7-31DE-6AC3-2C076F27B3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64412"/>
            <a:ext cx="5923969" cy="573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351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3FF906C0-9610-45D1-9103-B6ADA131612D}"/>
              </a:ext>
            </a:extLst>
          </p:cNvPr>
          <p:cNvSpPr>
            <a:spLocks/>
          </p:cNvSpPr>
          <p:nvPr/>
        </p:nvSpPr>
        <p:spPr bwMode="auto">
          <a:xfrm>
            <a:off x="3175" y="-1588"/>
            <a:ext cx="6122988" cy="6858000"/>
          </a:xfrm>
          <a:custGeom>
            <a:avLst/>
            <a:gdLst>
              <a:gd name="T0" fmla="*/ 0 w 2560"/>
              <a:gd name="T1" fmla="*/ 0 h 2880"/>
              <a:gd name="T2" fmla="*/ 1120 w 2560"/>
              <a:gd name="T3" fmla="*/ 0 h 2880"/>
              <a:gd name="T4" fmla="*/ 2560 w 2560"/>
              <a:gd name="T5" fmla="*/ 1440 h 2880"/>
              <a:gd name="T6" fmla="*/ 2560 w 2560"/>
              <a:gd name="T7" fmla="*/ 1440 h 2880"/>
              <a:gd name="T8" fmla="*/ 1120 w 2560"/>
              <a:gd name="T9" fmla="*/ 2880 h 2880"/>
              <a:gd name="T10" fmla="*/ 0 w 2560"/>
              <a:gd name="T11" fmla="*/ 2880 h 2880"/>
              <a:gd name="T12" fmla="*/ 0 w 256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560" h="2880">
                <a:moveTo>
                  <a:pt x="0" y="0"/>
                </a:moveTo>
                <a:cubicBezTo>
                  <a:pt x="1120" y="0"/>
                  <a:pt x="1120" y="0"/>
                  <a:pt x="1120" y="0"/>
                </a:cubicBezTo>
                <a:cubicBezTo>
                  <a:pt x="1915" y="0"/>
                  <a:pt x="2560" y="645"/>
                  <a:pt x="2560" y="1440"/>
                </a:cubicBezTo>
                <a:cubicBezTo>
                  <a:pt x="2560" y="1440"/>
                  <a:pt x="2560" y="1440"/>
                  <a:pt x="2560" y="1440"/>
                </a:cubicBezTo>
                <a:cubicBezTo>
                  <a:pt x="2560" y="2235"/>
                  <a:pt x="1915" y="2880"/>
                  <a:pt x="1120" y="2880"/>
                </a:cubicBezTo>
                <a:cubicBezTo>
                  <a:pt x="0" y="2880"/>
                  <a:pt x="0" y="2880"/>
                  <a:pt x="0" y="2880"/>
                </a:cubicBezTo>
                <a:lnTo>
                  <a:pt x="0" y="0"/>
                </a:ln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A00168D1-6555-4DFF-B38A-A6F8E0978A6C}"/>
              </a:ext>
            </a:extLst>
          </p:cNvPr>
          <p:cNvSpPr txBox="1">
            <a:spLocks/>
          </p:cNvSpPr>
          <p:nvPr/>
        </p:nvSpPr>
        <p:spPr>
          <a:xfrm>
            <a:off x="6220757" y="528146"/>
            <a:ext cx="5502638" cy="486595"/>
          </a:xfrm>
          <a:prstGeom prst="rect">
            <a:avLst/>
          </a:prstGeom>
        </p:spPr>
        <p:txBody>
          <a:bodyP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altLang="ko-KR" sz="4400" dirty="0">
                <a:solidFill>
                  <a:srgbClr val="2F304F"/>
                </a:solidFill>
                <a:cs typeface="Arial" pitchFamily="34" charset="0"/>
              </a:rPr>
              <a:t>PHÁT HIỆN KHOẢNG CÁCH THEO THỜI GIAN THỰC</a:t>
            </a:r>
            <a:endParaRPr lang="ko-KR" altLang="en-US" sz="4400" dirty="0">
              <a:solidFill>
                <a:srgbClr val="2F304F"/>
              </a:solidFill>
              <a:cs typeface="Arial" pitchFamily="34" charset="0"/>
            </a:endParaRPr>
          </a:p>
        </p:txBody>
      </p:sp>
      <p:sp>
        <p:nvSpPr>
          <p:cNvPr id="14" name="Rectangle 13">
            <a:extLst>
              <a:ext uri="{FF2B5EF4-FFF2-40B4-BE49-F238E27FC236}">
                <a16:creationId xmlns:a16="http://schemas.microsoft.com/office/drawing/2014/main" id="{D9C6441D-39FE-46D2-9677-28EACA39DE71}"/>
              </a:ext>
            </a:extLst>
          </p:cNvPr>
          <p:cNvSpPr>
            <a:spLocks noChangeArrowheads="1"/>
          </p:cNvSpPr>
          <p:nvPr/>
        </p:nvSpPr>
        <p:spPr bwMode="auto">
          <a:xfrm>
            <a:off x="8492359" y="836068"/>
            <a:ext cx="3014645" cy="79502"/>
          </a:xfrm>
          <a:prstGeom prst="rect">
            <a:avLst/>
          </a:prstGeom>
          <a:solidFill>
            <a:srgbClr val="2F304F"/>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B336612-8931-B83F-030F-ACD8EBFF4A41}"/>
              </a:ext>
            </a:extLst>
          </p:cNvPr>
          <p:cNvSpPr txBox="1"/>
          <p:nvPr/>
        </p:nvSpPr>
        <p:spPr>
          <a:xfrm>
            <a:off x="7697375" y="1349612"/>
            <a:ext cx="4226240" cy="369332"/>
          </a:xfrm>
          <a:prstGeom prst="rect">
            <a:avLst/>
          </a:prstGeom>
          <a:noFill/>
        </p:spPr>
        <p:txBody>
          <a:bodyPr wrap="square" rtlCol="0">
            <a:spAutoFit/>
          </a:bodyPr>
          <a:lstStyle/>
          <a:p>
            <a:pPr algn="just"/>
            <a:r>
              <a:rPr lang="vi-VN" altLang="ko-KR" dirty="0">
                <a:solidFill>
                  <a:srgbClr val="2F304F"/>
                </a:solidFill>
                <a:latin typeface="Times New Roman" panose="02020603050405020304" pitchFamily="18" charset="0"/>
                <a:cs typeface="Times New Roman" panose="02020603050405020304" pitchFamily="18" charset="0"/>
              </a:rPr>
              <a:t>Ví dụ minh họa</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6EC7196-5F5A-C254-7362-BB6958C8F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722" y="1250807"/>
            <a:ext cx="662532" cy="601011"/>
          </a:xfrm>
          <a:prstGeom prst="rect">
            <a:avLst/>
          </a:prstGeom>
        </p:spPr>
      </p:pic>
      <p:sp>
        <p:nvSpPr>
          <p:cNvPr id="3" name="TextBox 2">
            <a:extLst>
              <a:ext uri="{FF2B5EF4-FFF2-40B4-BE49-F238E27FC236}">
                <a16:creationId xmlns:a16="http://schemas.microsoft.com/office/drawing/2014/main" id="{176FA883-C277-2163-41F3-FFCE9B3C826B}"/>
              </a:ext>
            </a:extLst>
          </p:cNvPr>
          <p:cNvSpPr txBox="1"/>
          <p:nvPr/>
        </p:nvSpPr>
        <p:spPr>
          <a:xfrm>
            <a:off x="6831724" y="1951672"/>
            <a:ext cx="5091891" cy="1477328"/>
          </a:xfrm>
          <a:prstGeom prst="rect">
            <a:avLst/>
          </a:prstGeom>
          <a:noFill/>
        </p:spPr>
        <p:txBody>
          <a:bodyPr wrap="square" rtlCol="0">
            <a:spAutoFit/>
          </a:bodyPr>
          <a:lstStyle/>
          <a:p>
            <a:pPr algn="just"/>
            <a:r>
              <a:rPr lang="en-US" sz="1800" dirty="0" err="1">
                <a:effectLst/>
                <a:latin typeface="Times New Roman" panose="02020603050405020304" pitchFamily="18" charset="0"/>
                <a:ea typeface="Arial" panose="020B0604020202020204" pitchFamily="34" charset="0"/>
              </a:rPr>
              <a:t>Xây</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dựng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hộp</a:t>
            </a:r>
            <a:r>
              <a:rPr lang="en-US" sz="1800" dirty="0">
                <a:effectLst/>
                <a:latin typeface="Times New Roman" panose="02020603050405020304" pitchFamily="18" charset="0"/>
                <a:ea typeface="Arial" panose="020B0604020202020204" pitchFamily="34" charset="0"/>
              </a:rPr>
              <a:t> bao </a:t>
            </a:r>
            <a:r>
              <a:rPr lang="en-US" sz="1800" dirty="0" err="1">
                <a:effectLst/>
                <a:latin typeface="Times New Roman" panose="02020603050405020304" pitchFamily="18" charset="0"/>
                <a:ea typeface="Arial" panose="020B0604020202020204" pitchFamily="34" charset="0"/>
              </a:rPr>
              <a:t>quanh</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bằng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cách</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lấy</a:t>
            </a:r>
            <a:r>
              <a:rPr lang="en-US" sz="1800" dirty="0">
                <a:effectLst/>
                <a:latin typeface="Times New Roman" panose="02020603050405020304" pitchFamily="18" charset="0"/>
                <a:ea typeface="Arial" panose="020B0604020202020204" pitchFamily="34" charset="0"/>
              </a:rPr>
              <a:t> 2 </a:t>
            </a:r>
            <a:r>
              <a:rPr lang="en-US" sz="1800" dirty="0" err="1">
                <a:effectLst/>
                <a:latin typeface="Times New Roman" panose="02020603050405020304" pitchFamily="18" charset="0"/>
                <a:ea typeface="Arial" panose="020B0604020202020204" pitchFamily="34" charset="0"/>
              </a:rPr>
              <a:t>điểm</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trên</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cùng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bên</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trái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và</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dưới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cùng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bên</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phải</a:t>
            </a:r>
            <a:r>
              <a:rPr lang="en-US" sz="1800" dirty="0">
                <a:effectLst/>
                <a:latin typeface="Times New Roman" panose="02020603050405020304" pitchFamily="18" charset="0"/>
                <a:ea typeface="Arial" panose="020B0604020202020204" pitchFamily="34" charset="0"/>
              </a:rPr>
              <a:t>. Ta </a:t>
            </a:r>
            <a:r>
              <a:rPr lang="en-US" sz="1800" dirty="0" err="1">
                <a:effectLst/>
                <a:latin typeface="Times New Roman" panose="02020603050405020304" pitchFamily="18" charset="0"/>
                <a:ea typeface="Arial" panose="020B0604020202020204" pitchFamily="34" charset="0"/>
              </a:rPr>
              <a:t>lấy</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tọa</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độ</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của</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điểm</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nằm</a:t>
            </a:r>
            <a:r>
              <a:rPr lang="en-US" sz="1800" dirty="0">
                <a:effectLst/>
                <a:latin typeface="Times New Roman" panose="02020603050405020304" pitchFamily="18" charset="0"/>
                <a:ea typeface="Arial" panose="020B0604020202020204" pitchFamily="34" charset="0"/>
              </a:rPr>
              <a:t> ở </a:t>
            </a:r>
            <a:r>
              <a:rPr lang="en-US" sz="1800" dirty="0" err="1">
                <a:effectLst/>
                <a:latin typeface="Times New Roman" panose="02020603050405020304" pitchFamily="18" charset="0"/>
                <a:ea typeface="Arial" panose="020B0604020202020204" pitchFamily="34" charset="0"/>
              </a:rPr>
              <a:t>tâm</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dưới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cùng</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của</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hộp</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là</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đại</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diện</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cho</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tọa</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độ</a:t>
            </a:r>
            <a:r>
              <a:rPr lang="en-US" sz="1800" dirty="0">
                <a:effectLst/>
                <a:latin typeface="Times New Roman" panose="02020603050405020304" pitchFamily="18" charset="0"/>
                <a:ea typeface="Arial" panose="020B0604020202020204" pitchFamily="34" charset="0"/>
              </a:rPr>
              <a:t> </a:t>
            </a:r>
            <a:r>
              <a:rPr lang="en-US" sz="1800" dirty="0" err="1">
                <a:effectLst/>
                <a:latin typeface="Times New Roman" panose="02020603050405020304" pitchFamily="18" charset="0"/>
                <a:ea typeface="Arial" panose="020B0604020202020204" pitchFamily="34" charset="0"/>
              </a:rPr>
              <a:t>của</a:t>
            </a:r>
            <a:r>
              <a:rPr lang="en-US" sz="1800" dirty="0">
                <a:effectLst/>
                <a:latin typeface="Times New Roman" panose="02020603050405020304" pitchFamily="18" charset="0"/>
                <a:ea typeface="Arial" panose="020B0604020202020204" pitchFamily="34" charset="0"/>
              </a:rPr>
              <a:t> 1 </a:t>
            </a:r>
            <a:r>
              <a:rPr lang="en-US" sz="1800" dirty="0" err="1">
                <a:effectLst/>
                <a:latin typeface="Times New Roman" panose="02020603050405020304" pitchFamily="18" charset="0"/>
                <a:ea typeface="Arial" panose="020B0604020202020204" pitchFamily="34" charset="0"/>
              </a:rPr>
              <a:t>người</a:t>
            </a:r>
            <a:r>
              <a:rPr lang="en-US" dirty="0">
                <a:latin typeface="Times New Roman" panose="02020603050405020304" pitchFamily="18" charset="0"/>
                <a:ea typeface="Arial" panose="020B0604020202020204" pitchFamily="34" charset="0"/>
              </a:rPr>
              <a:t>. </a:t>
            </a:r>
            <a:r>
              <a:rPr lang="en-US" dirty="0" err="1">
                <a:latin typeface="Times New Roman" panose="02020603050405020304" pitchFamily="18" charset="0"/>
                <a:ea typeface="Arial" panose="020B0604020202020204" pitchFamily="34" charset="0"/>
              </a:rPr>
              <a:t>Từ</a:t>
            </a:r>
            <a:r>
              <a:rPr lang="en-US" dirty="0">
                <a:latin typeface="Times New Roman" panose="02020603050405020304" pitchFamily="18" charset="0"/>
                <a:ea typeface="Arial" panose="020B0604020202020204" pitchFamily="34" charset="0"/>
              </a:rPr>
              <a:t> </a:t>
            </a:r>
            <a:r>
              <a:rPr lang="en-US" dirty="0" err="1">
                <a:latin typeface="Times New Roman" panose="02020603050405020304" pitchFamily="18" charset="0"/>
                <a:ea typeface="Arial" panose="020B0604020202020204" pitchFamily="34" charset="0"/>
              </a:rPr>
              <a:t>tọa</a:t>
            </a:r>
            <a:r>
              <a:rPr lang="en-US" dirty="0">
                <a:latin typeface="Times New Roman" panose="02020603050405020304" pitchFamily="18" charset="0"/>
                <a:ea typeface="Arial" panose="020B0604020202020204" pitchFamily="34" charset="0"/>
              </a:rPr>
              <a:t> </a:t>
            </a:r>
            <a:r>
              <a:rPr lang="en-US" dirty="0" err="1">
                <a:latin typeface="Times New Roman" panose="02020603050405020304" pitchFamily="18" charset="0"/>
                <a:ea typeface="Arial" panose="020B0604020202020204" pitchFamily="34" charset="0"/>
              </a:rPr>
              <a:t>độ</a:t>
            </a:r>
            <a:r>
              <a:rPr lang="en-US" dirty="0">
                <a:latin typeface="Times New Roman" panose="02020603050405020304" pitchFamily="18" charset="0"/>
                <a:ea typeface="Arial" panose="020B0604020202020204" pitchFamily="34" charset="0"/>
              </a:rPr>
              <a:t> </a:t>
            </a:r>
            <a:r>
              <a:rPr lang="en-US" dirty="0" err="1">
                <a:latin typeface="Times New Roman" panose="02020603050405020304" pitchFamily="18" charset="0"/>
                <a:ea typeface="Arial" panose="020B0604020202020204" pitchFamily="34" charset="0"/>
              </a:rPr>
              <a:t>có</a:t>
            </a:r>
            <a:r>
              <a:rPr lang="en-US" dirty="0">
                <a:latin typeface="Times New Roman" panose="02020603050405020304" pitchFamily="18" charset="0"/>
                <a:ea typeface="Arial" panose="020B0604020202020204" pitchFamily="34" charset="0"/>
              </a:rPr>
              <a:t> </a:t>
            </a:r>
            <a:r>
              <a:rPr lang="en-US" dirty="0" err="1">
                <a:latin typeface="Times New Roman" panose="02020603050405020304" pitchFamily="18" charset="0"/>
                <a:ea typeface="Arial" panose="020B0604020202020204" pitchFamily="34" charset="0"/>
              </a:rPr>
              <a:t>được</a:t>
            </a:r>
            <a:r>
              <a:rPr lang="en-US" dirty="0">
                <a:latin typeface="Times New Roman" panose="02020603050405020304" pitchFamily="18" charset="0"/>
                <a:ea typeface="Arial" panose="020B0604020202020204" pitchFamily="34" charset="0"/>
              </a:rPr>
              <a:t>, ta </a:t>
            </a:r>
            <a:r>
              <a:rPr lang="en-US" dirty="0" err="1">
                <a:latin typeface="Times New Roman" panose="02020603050405020304" pitchFamily="18" charset="0"/>
                <a:ea typeface="Arial" panose="020B0604020202020204" pitchFamily="34" charset="0"/>
              </a:rPr>
              <a:t>tính</a:t>
            </a:r>
            <a:r>
              <a:rPr lang="en-US" dirty="0">
                <a:latin typeface="Times New Roman" panose="02020603050405020304" pitchFamily="18" charset="0"/>
                <a:ea typeface="Arial" panose="020B0604020202020204" pitchFamily="34" charset="0"/>
              </a:rPr>
              <a:t> </a:t>
            </a:r>
            <a:r>
              <a:rPr lang="en-US" dirty="0" err="1">
                <a:latin typeface="Times New Roman" panose="02020603050405020304" pitchFamily="18" charset="0"/>
                <a:ea typeface="Arial" panose="020B0604020202020204" pitchFamily="34" charset="0"/>
              </a:rPr>
              <a:t>khoảng</a:t>
            </a:r>
            <a:r>
              <a:rPr lang="en-US" dirty="0">
                <a:latin typeface="Times New Roman" panose="02020603050405020304" pitchFamily="18" charset="0"/>
                <a:ea typeface="Arial" panose="020B0604020202020204" pitchFamily="34" charset="0"/>
              </a:rPr>
              <a:t> </a:t>
            </a:r>
            <a:r>
              <a:rPr lang="en-US" dirty="0" err="1">
                <a:latin typeface="Times New Roman" panose="02020603050405020304" pitchFamily="18" charset="0"/>
                <a:ea typeface="Arial" panose="020B0604020202020204" pitchFamily="34" charset="0"/>
              </a:rPr>
              <a:t>cách</a:t>
            </a:r>
            <a:r>
              <a:rPr lang="en-US" dirty="0">
                <a:latin typeface="Times New Roman" panose="02020603050405020304" pitchFamily="18" charset="0"/>
                <a:ea typeface="Arial" panose="020B0604020202020204" pitchFamily="34" charset="0"/>
              </a:rPr>
              <a:t>.</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A81EA0B-9C0B-1819-FD30-8C839A3104BB}"/>
              </a:ext>
            </a:extLst>
          </p:cNvPr>
          <p:cNvPicPr>
            <a:picLocks noChangeAspect="1"/>
          </p:cNvPicPr>
          <p:nvPr/>
        </p:nvPicPr>
        <p:blipFill>
          <a:blip r:embed="rId3"/>
          <a:stretch>
            <a:fillRect/>
          </a:stretch>
        </p:blipFill>
        <p:spPr>
          <a:xfrm>
            <a:off x="0" y="1250807"/>
            <a:ext cx="5685046" cy="4466822"/>
          </a:xfrm>
          <a:prstGeom prst="rect">
            <a:avLst/>
          </a:prstGeom>
        </p:spPr>
      </p:pic>
    </p:spTree>
    <p:extLst>
      <p:ext uri="{BB962C8B-B14F-4D97-AF65-F5344CB8AC3E}">
        <p14:creationId xmlns:p14="http://schemas.microsoft.com/office/powerpoint/2010/main" val="426943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CF888D-F4FC-4FDA-963D-61F988DC4D01}"/>
              </a:ext>
            </a:extLst>
          </p:cNvPr>
          <p:cNvSpPr/>
          <p:nvPr/>
        </p:nvSpPr>
        <p:spPr>
          <a:xfrm>
            <a:off x="0" y="0"/>
            <a:ext cx="12192000" cy="6858000"/>
          </a:xfrm>
          <a:prstGeom prst="rect">
            <a:avLst/>
          </a:prstGeom>
          <a:gradFill>
            <a:gsLst>
              <a:gs pos="12000">
                <a:srgbClr val="3A3C75">
                  <a:alpha val="87000"/>
                </a:srgbClr>
              </a:gs>
              <a:gs pos="90000">
                <a:srgbClr val="F7624A">
                  <a:alpha val="57000"/>
                </a:srgbClr>
              </a:gs>
            </a:gsLst>
            <a:lin ang="1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BB047B-BD99-4408-BA86-582BAEE5914A}"/>
              </a:ext>
            </a:extLst>
          </p:cNvPr>
          <p:cNvSpPr/>
          <p:nvPr/>
        </p:nvSpPr>
        <p:spPr>
          <a:xfrm>
            <a:off x="3560618" y="1052945"/>
            <a:ext cx="5070764" cy="5070764"/>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47114E-020C-4568-8D52-B34145123BF0}"/>
              </a:ext>
            </a:extLst>
          </p:cNvPr>
          <p:cNvSpPr txBox="1"/>
          <p:nvPr/>
        </p:nvSpPr>
        <p:spPr>
          <a:xfrm>
            <a:off x="3887040" y="3776701"/>
            <a:ext cx="4417919" cy="461665"/>
          </a:xfrm>
          <a:prstGeom prst="rect">
            <a:avLst/>
          </a:prstGeom>
          <a:noFill/>
        </p:spPr>
        <p:txBody>
          <a:bodyPr wrap="square" rtlCol="0">
            <a:spAutoFit/>
          </a:bodyPr>
          <a:lstStyle/>
          <a:p>
            <a:pPr algn="ctr"/>
            <a:r>
              <a:rPr lang="en-US" altLang="ko-KR" sz="2400" dirty="0">
                <a:solidFill>
                  <a:srgbClr val="BCE4EE"/>
                </a:solidFill>
                <a:cs typeface="Arial" pitchFamily="34" charset="0"/>
              </a:rPr>
              <a:t>GIANTTEMPLATE?COM.</a:t>
            </a:r>
            <a:endParaRPr lang="ko-KR" altLang="en-US" sz="2400" dirty="0">
              <a:solidFill>
                <a:srgbClr val="BCE4EE"/>
              </a:solidFill>
              <a:cs typeface="Arial" pitchFamily="34" charset="0"/>
            </a:endParaRPr>
          </a:p>
        </p:txBody>
      </p:sp>
      <p:sp>
        <p:nvSpPr>
          <p:cNvPr id="11" name="Text Placeholder 4">
            <a:extLst>
              <a:ext uri="{FF2B5EF4-FFF2-40B4-BE49-F238E27FC236}">
                <a16:creationId xmlns:a16="http://schemas.microsoft.com/office/drawing/2014/main" id="{7A14AAE9-E3B7-490D-841A-6270E08D4E96}"/>
              </a:ext>
            </a:extLst>
          </p:cNvPr>
          <p:cNvSpPr txBox="1">
            <a:spLocks/>
          </p:cNvSpPr>
          <p:nvPr/>
        </p:nvSpPr>
        <p:spPr>
          <a:xfrm>
            <a:off x="4800278" y="2668488"/>
            <a:ext cx="2591444"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3200" b="1" dirty="0">
                <a:solidFill>
                  <a:srgbClr val="FFFFFF"/>
                </a:solidFill>
              </a:rPr>
              <a:t>THANKS FOR WACHING</a:t>
            </a:r>
          </a:p>
        </p:txBody>
      </p:sp>
      <p:pic>
        <p:nvPicPr>
          <p:cNvPr id="4" name="Picture Placeholder 3">
            <a:extLst>
              <a:ext uri="{FF2B5EF4-FFF2-40B4-BE49-F238E27FC236}">
                <a16:creationId xmlns:a16="http://schemas.microsoft.com/office/drawing/2014/main" id="{95AA70D0-EB38-B6B6-874D-AC6BA6D8FBE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2500" b="12500"/>
          <a:stretch>
            <a:fillRect/>
          </a:stretch>
        </p:blipFill>
        <p:spPr>
          <a:xfrm>
            <a:off x="0" y="0"/>
            <a:ext cx="12192000" cy="6858000"/>
          </a:xfrm>
        </p:spPr>
      </p:pic>
    </p:spTree>
    <p:extLst>
      <p:ext uri="{BB962C8B-B14F-4D97-AF65-F5344CB8AC3E}">
        <p14:creationId xmlns:p14="http://schemas.microsoft.com/office/powerpoint/2010/main" val="36275611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57BDA84-BBAB-4784-A1CC-3B6CF2D8EB7E}"/>
              </a:ext>
            </a:extLst>
          </p:cNvPr>
          <p:cNvSpPr>
            <a:spLocks/>
          </p:cNvSpPr>
          <p:nvPr/>
        </p:nvSpPr>
        <p:spPr bwMode="auto">
          <a:xfrm>
            <a:off x="1396921" y="1162695"/>
            <a:ext cx="8989255" cy="4608576"/>
          </a:xfrm>
          <a:custGeom>
            <a:avLst/>
            <a:gdLst>
              <a:gd name="T0" fmla="*/ 3760 w 3760"/>
              <a:gd name="T1" fmla="*/ 324 h 1936"/>
              <a:gd name="T2" fmla="*/ 3760 w 3760"/>
              <a:gd name="T3" fmla="*/ 1612 h 1936"/>
              <a:gd name="T4" fmla="*/ 3436 w 3760"/>
              <a:gd name="T5" fmla="*/ 1936 h 1936"/>
              <a:gd name="T6" fmla="*/ 324 w 3760"/>
              <a:gd name="T7" fmla="*/ 1936 h 1936"/>
              <a:gd name="T8" fmla="*/ 0 w 3760"/>
              <a:gd name="T9" fmla="*/ 1612 h 1936"/>
              <a:gd name="T10" fmla="*/ 0 w 3760"/>
              <a:gd name="T11" fmla="*/ 324 h 1936"/>
              <a:gd name="T12" fmla="*/ 324 w 3760"/>
              <a:gd name="T13" fmla="*/ 0 h 1936"/>
              <a:gd name="T14" fmla="*/ 3436 w 3760"/>
              <a:gd name="T15" fmla="*/ 0 h 1936"/>
              <a:gd name="T16" fmla="*/ 3628 w 3760"/>
              <a:gd name="T17" fmla="*/ 63 h 1936"/>
              <a:gd name="T18" fmla="*/ 3672 w 3760"/>
              <a:gd name="T19" fmla="*/ 102 h 1936"/>
              <a:gd name="T20" fmla="*/ 3686 w 3760"/>
              <a:gd name="T21" fmla="*/ 118 h 1936"/>
              <a:gd name="T22" fmla="*/ 3686 w 3760"/>
              <a:gd name="T23" fmla="*/ 118 h 1936"/>
              <a:gd name="T24" fmla="*/ 3760 w 3760"/>
              <a:gd name="T25" fmla="*/ 32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0" h="1936">
                <a:moveTo>
                  <a:pt x="3760" y="324"/>
                </a:moveTo>
                <a:cubicBezTo>
                  <a:pt x="3760" y="1612"/>
                  <a:pt x="3760" y="1612"/>
                  <a:pt x="3760" y="1612"/>
                </a:cubicBezTo>
                <a:cubicBezTo>
                  <a:pt x="3760" y="1791"/>
                  <a:pt x="3615" y="1936"/>
                  <a:pt x="3436" y="1936"/>
                </a:cubicBezTo>
                <a:cubicBezTo>
                  <a:pt x="324" y="1936"/>
                  <a:pt x="324" y="1936"/>
                  <a:pt x="324" y="1936"/>
                </a:cubicBezTo>
                <a:cubicBezTo>
                  <a:pt x="145" y="1936"/>
                  <a:pt x="0" y="1791"/>
                  <a:pt x="0" y="1612"/>
                </a:cubicBezTo>
                <a:cubicBezTo>
                  <a:pt x="0" y="324"/>
                  <a:pt x="0" y="324"/>
                  <a:pt x="0" y="324"/>
                </a:cubicBezTo>
                <a:cubicBezTo>
                  <a:pt x="0" y="145"/>
                  <a:pt x="145" y="0"/>
                  <a:pt x="324" y="0"/>
                </a:cubicBezTo>
                <a:cubicBezTo>
                  <a:pt x="3436" y="0"/>
                  <a:pt x="3436" y="0"/>
                  <a:pt x="3436" y="0"/>
                </a:cubicBezTo>
                <a:cubicBezTo>
                  <a:pt x="3508" y="0"/>
                  <a:pt x="3574" y="23"/>
                  <a:pt x="3628" y="63"/>
                </a:cubicBezTo>
                <a:cubicBezTo>
                  <a:pt x="3644" y="75"/>
                  <a:pt x="3658" y="87"/>
                  <a:pt x="3672" y="102"/>
                </a:cubicBezTo>
                <a:cubicBezTo>
                  <a:pt x="3677" y="107"/>
                  <a:pt x="3681" y="112"/>
                  <a:pt x="3686" y="118"/>
                </a:cubicBezTo>
                <a:cubicBezTo>
                  <a:pt x="3686" y="118"/>
                  <a:pt x="3686" y="118"/>
                  <a:pt x="3686" y="118"/>
                </a:cubicBezTo>
                <a:cubicBezTo>
                  <a:pt x="3732" y="174"/>
                  <a:pt x="3760" y="246"/>
                  <a:pt x="3760" y="324"/>
                </a:cubicBezTo>
                <a:close/>
              </a:path>
            </a:pathLst>
          </a:custGeom>
          <a:solidFill>
            <a:srgbClr val="F9F4F1"/>
          </a:solidFill>
          <a:ln>
            <a:noFill/>
          </a:ln>
          <a:effectLst>
            <a:outerShdw blurRad="317500" dist="2667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C7DFD86-ACF5-4D72-8AEF-587030EAF13C}"/>
              </a:ext>
            </a:extLst>
          </p:cNvPr>
          <p:cNvSpPr txBox="1"/>
          <p:nvPr/>
        </p:nvSpPr>
        <p:spPr>
          <a:xfrm>
            <a:off x="2014577" y="2388653"/>
            <a:ext cx="4383558" cy="1384995"/>
          </a:xfrm>
          <a:prstGeom prst="rect">
            <a:avLst/>
          </a:prstGeom>
          <a:noFill/>
        </p:spPr>
        <p:txBody>
          <a:bodyPr wrap="square" rtlCol="0">
            <a:spAutoFit/>
          </a:bodyPr>
          <a:lstStyle/>
          <a:p>
            <a:pPr algn="just"/>
            <a:r>
              <a:rPr lang="vi-VN" altLang="ko-KR" sz="1400" dirty="0">
                <a:solidFill>
                  <a:srgbClr val="2F304F"/>
                </a:solidFill>
                <a:cs typeface="Arial" pitchFamily="34" charset="0"/>
              </a:rPr>
              <a:t>mô hình mạng YOLO là một mô hình mạng CNN thông thường gồm các convolutional layers kết hợp maxpooling layers và cuối cùng là 2 lớp fully connected layers, với hàm kích hoạt cho layer cuối cùng là một linear activation function và tất cả các layers khác sẽ sử dụng leaky RELU :</a:t>
            </a:r>
            <a:endParaRPr lang="ko-KR" altLang="en-US" sz="1400" dirty="0">
              <a:solidFill>
                <a:srgbClr val="2F304F"/>
              </a:solidFill>
              <a:cs typeface="Arial" pitchFamily="34" charset="0"/>
            </a:endParaRPr>
          </a:p>
        </p:txBody>
      </p:sp>
      <p:sp>
        <p:nvSpPr>
          <p:cNvPr id="13" name="Text Placeholder 4">
            <a:extLst>
              <a:ext uri="{FF2B5EF4-FFF2-40B4-BE49-F238E27FC236}">
                <a16:creationId xmlns:a16="http://schemas.microsoft.com/office/drawing/2014/main" id="{B8376F11-2A62-492C-8463-B7D91D866E37}"/>
              </a:ext>
            </a:extLst>
          </p:cNvPr>
          <p:cNvSpPr txBox="1">
            <a:spLocks/>
          </p:cNvSpPr>
          <p:nvPr/>
        </p:nvSpPr>
        <p:spPr>
          <a:xfrm>
            <a:off x="2235293" y="1946095"/>
            <a:ext cx="2591444"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rgbClr val="F7624A"/>
                </a:solidFill>
              </a:rPr>
              <a:t>The network</a:t>
            </a:r>
          </a:p>
        </p:txBody>
      </p:sp>
      <p:pic>
        <p:nvPicPr>
          <p:cNvPr id="5" name="Picture 4">
            <a:extLst>
              <a:ext uri="{FF2B5EF4-FFF2-40B4-BE49-F238E27FC236}">
                <a16:creationId xmlns:a16="http://schemas.microsoft.com/office/drawing/2014/main" id="{89C576DC-6378-8F46-8F86-51B38A24A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2683" y="1345322"/>
            <a:ext cx="3534696" cy="4185824"/>
          </a:xfrm>
          <a:prstGeom prst="rect">
            <a:avLst/>
          </a:prstGeom>
        </p:spPr>
      </p:pic>
    </p:spTree>
    <p:extLst>
      <p:ext uri="{BB962C8B-B14F-4D97-AF65-F5344CB8AC3E}">
        <p14:creationId xmlns:p14="http://schemas.microsoft.com/office/powerpoint/2010/main" val="40853160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3FF906C0-9610-45D1-9103-B6ADA131612D}"/>
              </a:ext>
            </a:extLst>
          </p:cNvPr>
          <p:cNvSpPr>
            <a:spLocks/>
          </p:cNvSpPr>
          <p:nvPr/>
        </p:nvSpPr>
        <p:spPr bwMode="auto">
          <a:xfrm>
            <a:off x="3174" y="0"/>
            <a:ext cx="4768523" cy="6611159"/>
          </a:xfrm>
          <a:custGeom>
            <a:avLst/>
            <a:gdLst>
              <a:gd name="T0" fmla="*/ 0 w 2560"/>
              <a:gd name="T1" fmla="*/ 0 h 2880"/>
              <a:gd name="T2" fmla="*/ 1120 w 2560"/>
              <a:gd name="T3" fmla="*/ 0 h 2880"/>
              <a:gd name="T4" fmla="*/ 2560 w 2560"/>
              <a:gd name="T5" fmla="*/ 1440 h 2880"/>
              <a:gd name="T6" fmla="*/ 2560 w 2560"/>
              <a:gd name="T7" fmla="*/ 1440 h 2880"/>
              <a:gd name="T8" fmla="*/ 1120 w 2560"/>
              <a:gd name="T9" fmla="*/ 2880 h 2880"/>
              <a:gd name="T10" fmla="*/ 0 w 2560"/>
              <a:gd name="T11" fmla="*/ 2880 h 2880"/>
              <a:gd name="T12" fmla="*/ 0 w 256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560" h="2880">
                <a:moveTo>
                  <a:pt x="0" y="0"/>
                </a:moveTo>
                <a:cubicBezTo>
                  <a:pt x="1120" y="0"/>
                  <a:pt x="1120" y="0"/>
                  <a:pt x="1120" y="0"/>
                </a:cubicBezTo>
                <a:cubicBezTo>
                  <a:pt x="1915" y="0"/>
                  <a:pt x="2560" y="645"/>
                  <a:pt x="2560" y="1440"/>
                </a:cubicBezTo>
                <a:cubicBezTo>
                  <a:pt x="2560" y="1440"/>
                  <a:pt x="2560" y="1440"/>
                  <a:pt x="2560" y="1440"/>
                </a:cubicBezTo>
                <a:cubicBezTo>
                  <a:pt x="2560" y="2235"/>
                  <a:pt x="1915" y="2880"/>
                  <a:pt x="1120" y="2880"/>
                </a:cubicBezTo>
                <a:cubicBezTo>
                  <a:pt x="0" y="2880"/>
                  <a:pt x="0" y="2880"/>
                  <a:pt x="0" y="2880"/>
                </a:cubicBezTo>
                <a:lnTo>
                  <a:pt x="0" y="0"/>
                </a:ln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xt Placeholder 4">
            <a:extLst>
              <a:ext uri="{FF2B5EF4-FFF2-40B4-BE49-F238E27FC236}">
                <a16:creationId xmlns:a16="http://schemas.microsoft.com/office/drawing/2014/main" id="{C2EB68AF-D820-4B42-9DA0-8397C753C092}"/>
              </a:ext>
            </a:extLst>
          </p:cNvPr>
          <p:cNvSpPr txBox="1">
            <a:spLocks/>
          </p:cNvSpPr>
          <p:nvPr/>
        </p:nvSpPr>
        <p:spPr>
          <a:xfrm>
            <a:off x="8363814" y="5589884"/>
            <a:ext cx="200371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000" b="1" dirty="0">
                <a:solidFill>
                  <a:schemeClr val="bg1"/>
                </a:solidFill>
              </a:rPr>
              <a:t>TEXT HERE</a:t>
            </a:r>
          </a:p>
        </p:txBody>
      </p:sp>
      <p:sp>
        <p:nvSpPr>
          <p:cNvPr id="14" name="Rectangle 13">
            <a:extLst>
              <a:ext uri="{FF2B5EF4-FFF2-40B4-BE49-F238E27FC236}">
                <a16:creationId xmlns:a16="http://schemas.microsoft.com/office/drawing/2014/main" id="{D9C6441D-39FE-46D2-9677-28EACA39DE71}"/>
              </a:ext>
            </a:extLst>
          </p:cNvPr>
          <p:cNvSpPr>
            <a:spLocks noChangeArrowheads="1"/>
          </p:cNvSpPr>
          <p:nvPr/>
        </p:nvSpPr>
        <p:spPr bwMode="auto">
          <a:xfrm>
            <a:off x="8492359" y="836068"/>
            <a:ext cx="3014645" cy="79502"/>
          </a:xfrm>
          <a:prstGeom prst="rect">
            <a:avLst/>
          </a:prstGeom>
          <a:solidFill>
            <a:srgbClr val="2F304F"/>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35E0858B-4756-1B5E-22C9-559001B0834D}"/>
              </a:ext>
            </a:extLst>
          </p:cNvPr>
          <p:cNvSpPr txBox="1">
            <a:spLocks/>
          </p:cNvSpPr>
          <p:nvPr/>
        </p:nvSpPr>
        <p:spPr>
          <a:xfrm>
            <a:off x="7735029" y="402023"/>
            <a:ext cx="3893772" cy="486595"/>
          </a:xfrm>
          <a:prstGeom prst="rect">
            <a:avLst/>
          </a:prstGeom>
        </p:spPr>
        <p:txBody>
          <a:bodyP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altLang="ko-KR" dirty="0">
                <a:solidFill>
                  <a:srgbClr val="2F304F"/>
                </a:solidFill>
                <a:cs typeface="Arial" pitchFamily="34" charset="0"/>
              </a:rPr>
              <a:t>Convalutional layers - CONV</a:t>
            </a:r>
            <a:endParaRPr lang="ko-KR" altLang="en-US" sz="4400" dirty="0">
              <a:solidFill>
                <a:srgbClr val="2F304F"/>
              </a:solidFill>
              <a:cs typeface="Arial" pitchFamily="34" charset="0"/>
            </a:endParaRPr>
          </a:p>
        </p:txBody>
      </p:sp>
      <p:pic>
        <p:nvPicPr>
          <p:cNvPr id="20" name="Picture 19">
            <a:extLst>
              <a:ext uri="{FF2B5EF4-FFF2-40B4-BE49-F238E27FC236}">
                <a16:creationId xmlns:a16="http://schemas.microsoft.com/office/drawing/2014/main" id="{7C5E24D8-0F06-FB79-0BC2-589FABE47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507" y="1485048"/>
            <a:ext cx="278714" cy="252833"/>
          </a:xfrm>
          <a:prstGeom prst="rect">
            <a:avLst/>
          </a:prstGeom>
        </p:spPr>
      </p:pic>
      <p:sp>
        <p:nvSpPr>
          <p:cNvPr id="21" name="TextBox 20">
            <a:extLst>
              <a:ext uri="{FF2B5EF4-FFF2-40B4-BE49-F238E27FC236}">
                <a16:creationId xmlns:a16="http://schemas.microsoft.com/office/drawing/2014/main" id="{F4EC9635-6347-E722-24F2-A8CB995F94C1}"/>
              </a:ext>
            </a:extLst>
          </p:cNvPr>
          <p:cNvSpPr txBox="1"/>
          <p:nvPr/>
        </p:nvSpPr>
        <p:spPr>
          <a:xfrm>
            <a:off x="5812220" y="1426798"/>
            <a:ext cx="6074979" cy="369332"/>
          </a:xfrm>
          <a:prstGeom prst="rect">
            <a:avLst/>
          </a:prstGeom>
          <a:noFill/>
        </p:spPr>
        <p:txBody>
          <a:bodyPr wrap="square" rtlCol="0">
            <a:spAutoFit/>
          </a:bodyPr>
          <a:lstStyle/>
          <a:p>
            <a:r>
              <a:rPr lang="en-US" altLang="ko-KR" sz="1800" dirty="0" err="1">
                <a:solidFill>
                  <a:srgbClr val="2F304F"/>
                </a:solidFill>
                <a:cs typeface="Arial" pitchFamily="34" charset="0"/>
              </a:rPr>
              <a:t>Hoạt</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động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như</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các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thuật</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toán</a:t>
            </a:r>
            <a:r>
              <a:rPr lang="en-US" altLang="ko-KR" sz="1800" dirty="0">
                <a:solidFill>
                  <a:srgbClr val="2F304F"/>
                </a:solidFill>
                <a:cs typeface="Arial" pitchFamily="34" charset="0"/>
              </a:rPr>
              <a:t> machine learning classifier</a:t>
            </a:r>
            <a:endParaRPr lang="vi-VN" dirty="0"/>
          </a:p>
        </p:txBody>
      </p:sp>
      <p:pic>
        <p:nvPicPr>
          <p:cNvPr id="24" name="Picture 23">
            <a:extLst>
              <a:ext uri="{FF2B5EF4-FFF2-40B4-BE49-F238E27FC236}">
                <a16:creationId xmlns:a16="http://schemas.microsoft.com/office/drawing/2014/main" id="{B4316BDA-A351-14A6-57BB-557506DB0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507" y="1954329"/>
            <a:ext cx="278714" cy="252833"/>
          </a:xfrm>
          <a:prstGeom prst="rect">
            <a:avLst/>
          </a:prstGeom>
        </p:spPr>
      </p:pic>
      <p:sp>
        <p:nvSpPr>
          <p:cNvPr id="25" name="TextBox 24">
            <a:extLst>
              <a:ext uri="{FF2B5EF4-FFF2-40B4-BE49-F238E27FC236}">
                <a16:creationId xmlns:a16="http://schemas.microsoft.com/office/drawing/2014/main" id="{CF52AE4F-1F25-4084-E052-66F3116C3DE4}"/>
              </a:ext>
            </a:extLst>
          </p:cNvPr>
          <p:cNvSpPr txBox="1"/>
          <p:nvPr/>
        </p:nvSpPr>
        <p:spPr>
          <a:xfrm>
            <a:off x="5812220" y="1896079"/>
            <a:ext cx="6236411" cy="369332"/>
          </a:xfrm>
          <a:prstGeom prst="rect">
            <a:avLst/>
          </a:prstGeom>
          <a:noFill/>
        </p:spPr>
        <p:txBody>
          <a:bodyPr wrap="square" rtlCol="0">
            <a:spAutoFit/>
          </a:bodyPr>
          <a:lstStyle/>
          <a:p>
            <a:r>
              <a:rPr lang="en-US" altLang="ko-KR" sz="1800" dirty="0" err="1">
                <a:solidFill>
                  <a:srgbClr val="2F304F"/>
                </a:solidFill>
                <a:cs typeface="Arial" pitchFamily="34" charset="0"/>
              </a:rPr>
              <a:t>Có</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trọng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số</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các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trọng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số</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sẽ</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được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học</a:t>
            </a:r>
            <a:r>
              <a:rPr lang="en-US" altLang="ko-KR" sz="1800" dirty="0">
                <a:solidFill>
                  <a:srgbClr val="2F304F"/>
                </a:solidFill>
                <a:cs typeface="Arial" pitchFamily="34" charset="0"/>
              </a:rPr>
              <a:t> qua </a:t>
            </a:r>
            <a:r>
              <a:rPr lang="en-US" altLang="ko-KR" sz="1800" dirty="0" err="1">
                <a:solidFill>
                  <a:srgbClr val="2F304F"/>
                </a:solidFill>
                <a:cs typeface="Arial" pitchFamily="34" charset="0"/>
              </a:rPr>
              <a:t>quá</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trình</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huấn</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luyện</a:t>
            </a:r>
            <a:endParaRPr lang="vi-VN" dirty="0"/>
          </a:p>
        </p:txBody>
      </p:sp>
      <p:pic>
        <p:nvPicPr>
          <p:cNvPr id="26" name="Picture 25">
            <a:extLst>
              <a:ext uri="{FF2B5EF4-FFF2-40B4-BE49-F238E27FC236}">
                <a16:creationId xmlns:a16="http://schemas.microsoft.com/office/drawing/2014/main" id="{7D87BE0F-4BFA-1ECC-36AF-0AE11572F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2650" y="2423505"/>
            <a:ext cx="278714" cy="252833"/>
          </a:xfrm>
          <a:prstGeom prst="rect">
            <a:avLst/>
          </a:prstGeom>
        </p:spPr>
      </p:pic>
      <p:sp>
        <p:nvSpPr>
          <p:cNvPr id="27" name="TextBox 26">
            <a:extLst>
              <a:ext uri="{FF2B5EF4-FFF2-40B4-BE49-F238E27FC236}">
                <a16:creationId xmlns:a16="http://schemas.microsoft.com/office/drawing/2014/main" id="{C37BF168-D82E-0F25-3F28-808297FB6B89}"/>
              </a:ext>
            </a:extLst>
          </p:cNvPr>
          <p:cNvSpPr txBox="1"/>
          <p:nvPr/>
        </p:nvSpPr>
        <p:spPr>
          <a:xfrm>
            <a:off x="5821363" y="2365255"/>
            <a:ext cx="6236411" cy="646331"/>
          </a:xfrm>
          <a:prstGeom prst="rect">
            <a:avLst/>
          </a:prstGeom>
          <a:noFill/>
        </p:spPr>
        <p:txBody>
          <a:bodyPr wrap="square" rtlCol="0">
            <a:spAutoFit/>
          </a:bodyPr>
          <a:lstStyle/>
          <a:p>
            <a:r>
              <a:rPr lang="vi-VN" b="0" i="0" dirty="0">
                <a:solidFill>
                  <a:srgbClr val="374151"/>
                </a:solidFill>
                <a:effectLst/>
                <a:latin typeface="Söhne"/>
              </a:rPr>
              <a:t>sử dụng để kết nối các lớp convolutional và pooling trong một mạng CNN</a:t>
            </a:r>
            <a:endParaRPr lang="vi-VN" dirty="0"/>
          </a:p>
        </p:txBody>
      </p:sp>
      <p:pic>
        <p:nvPicPr>
          <p:cNvPr id="28" name="Picture 27">
            <a:extLst>
              <a:ext uri="{FF2B5EF4-FFF2-40B4-BE49-F238E27FC236}">
                <a16:creationId xmlns:a16="http://schemas.microsoft.com/office/drawing/2014/main" id="{CB92CA79-DB00-CDC8-1125-DA80A92E2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2650" y="3053440"/>
            <a:ext cx="278714" cy="252833"/>
          </a:xfrm>
          <a:prstGeom prst="rect">
            <a:avLst/>
          </a:prstGeom>
        </p:spPr>
      </p:pic>
      <p:sp>
        <p:nvSpPr>
          <p:cNvPr id="29" name="TextBox 28">
            <a:extLst>
              <a:ext uri="{FF2B5EF4-FFF2-40B4-BE49-F238E27FC236}">
                <a16:creationId xmlns:a16="http://schemas.microsoft.com/office/drawing/2014/main" id="{238664C1-5FBD-8883-9EDB-43CCACC420DE}"/>
              </a:ext>
            </a:extLst>
          </p:cNvPr>
          <p:cNvSpPr txBox="1"/>
          <p:nvPr/>
        </p:nvSpPr>
        <p:spPr>
          <a:xfrm>
            <a:off x="5821363" y="2995190"/>
            <a:ext cx="6236411" cy="646331"/>
          </a:xfrm>
          <a:prstGeom prst="rect">
            <a:avLst/>
          </a:prstGeom>
          <a:noFill/>
        </p:spPr>
        <p:txBody>
          <a:bodyPr wrap="square" rtlCol="0">
            <a:spAutoFit/>
          </a:bodyPr>
          <a:lstStyle/>
          <a:p>
            <a:r>
              <a:rPr lang="vi-VN" b="0" i="0" dirty="0">
                <a:solidFill>
                  <a:srgbClr val="374151"/>
                </a:solidFill>
                <a:effectLst/>
                <a:latin typeface="Söhne"/>
              </a:rPr>
              <a:t>bao gồm một tập hợp các nơ-ron được sắp xếp thành một ma trận đầu vào</a:t>
            </a:r>
            <a:endParaRPr lang="vi-VN" dirty="0"/>
          </a:p>
        </p:txBody>
      </p:sp>
      <p:pic>
        <p:nvPicPr>
          <p:cNvPr id="30" name="Picture 29">
            <a:extLst>
              <a:ext uri="{FF2B5EF4-FFF2-40B4-BE49-F238E27FC236}">
                <a16:creationId xmlns:a16="http://schemas.microsoft.com/office/drawing/2014/main" id="{DD7B7864-5E2E-3C20-E33E-A514905335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366" y="3758021"/>
            <a:ext cx="278714" cy="252833"/>
          </a:xfrm>
          <a:prstGeom prst="rect">
            <a:avLst/>
          </a:prstGeom>
        </p:spPr>
      </p:pic>
      <p:sp>
        <p:nvSpPr>
          <p:cNvPr id="31" name="TextBox 30">
            <a:extLst>
              <a:ext uri="{FF2B5EF4-FFF2-40B4-BE49-F238E27FC236}">
                <a16:creationId xmlns:a16="http://schemas.microsoft.com/office/drawing/2014/main" id="{03712E9E-CB96-D7C0-5BAD-40F0094ADA30}"/>
              </a:ext>
            </a:extLst>
          </p:cNvPr>
          <p:cNvSpPr txBox="1"/>
          <p:nvPr/>
        </p:nvSpPr>
        <p:spPr>
          <a:xfrm>
            <a:off x="5803079" y="3699771"/>
            <a:ext cx="6236411" cy="646331"/>
          </a:xfrm>
          <a:prstGeom prst="rect">
            <a:avLst/>
          </a:prstGeom>
          <a:noFill/>
        </p:spPr>
        <p:txBody>
          <a:bodyPr wrap="square" rtlCol="0">
            <a:spAutoFit/>
          </a:bodyPr>
          <a:lstStyle/>
          <a:p>
            <a:r>
              <a:rPr lang="vi-VN" b="0" i="0" dirty="0">
                <a:solidFill>
                  <a:srgbClr val="374151"/>
                </a:solidFill>
                <a:effectLst/>
                <a:latin typeface="Söhne"/>
              </a:rPr>
              <a:t>mỗi nơ-ron đóng vai trò là một đầu vào cho các nơ-ron trong lớp tiếp theo</a:t>
            </a:r>
            <a:endParaRPr lang="vi-VN" dirty="0"/>
          </a:p>
        </p:txBody>
      </p:sp>
      <p:pic>
        <p:nvPicPr>
          <p:cNvPr id="32" name="Picture 31">
            <a:extLst>
              <a:ext uri="{FF2B5EF4-FFF2-40B4-BE49-F238E27FC236}">
                <a16:creationId xmlns:a16="http://schemas.microsoft.com/office/drawing/2014/main" id="{18E4EA8F-CB32-B6C0-9513-4F89DF390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2650" y="4562705"/>
            <a:ext cx="278714" cy="252833"/>
          </a:xfrm>
          <a:prstGeom prst="rect">
            <a:avLst/>
          </a:prstGeom>
        </p:spPr>
      </p:pic>
      <p:sp>
        <p:nvSpPr>
          <p:cNvPr id="33" name="TextBox 32">
            <a:extLst>
              <a:ext uri="{FF2B5EF4-FFF2-40B4-BE49-F238E27FC236}">
                <a16:creationId xmlns:a16="http://schemas.microsoft.com/office/drawing/2014/main" id="{37E8E10A-352A-CBA7-5696-0A2DC82CEF5B}"/>
              </a:ext>
            </a:extLst>
          </p:cNvPr>
          <p:cNvSpPr txBox="1"/>
          <p:nvPr/>
        </p:nvSpPr>
        <p:spPr>
          <a:xfrm>
            <a:off x="5821363" y="4504455"/>
            <a:ext cx="6236411" cy="923330"/>
          </a:xfrm>
          <a:prstGeom prst="rect">
            <a:avLst/>
          </a:prstGeom>
          <a:noFill/>
        </p:spPr>
        <p:txBody>
          <a:bodyPr wrap="square" rtlCol="0">
            <a:spAutoFit/>
          </a:bodyPr>
          <a:lstStyle/>
          <a:p>
            <a:pPr algn="just"/>
            <a:r>
              <a:rPr lang="vi-VN" b="0" i="0" dirty="0">
                <a:solidFill>
                  <a:srgbClr val="374151"/>
                </a:solidFill>
                <a:effectLst/>
                <a:latin typeface="Söhne"/>
              </a:rPr>
              <a:t>Mỗi nơ-ron trong lớp này kết nối đầy đủ với tất cả các nơ-ron trong lớp trước đó, do đó các fully connected layers có thể học được mối quan hệ phức tạp giữa các đặc trưng của dữ liệu</a:t>
            </a:r>
            <a:endParaRPr lang="ko-KR" altLang="en-US" sz="1800" dirty="0">
              <a:solidFill>
                <a:srgbClr val="2F304F"/>
              </a:solidFill>
              <a:cs typeface="Arial" pitchFamily="34" charset="0"/>
            </a:endParaRPr>
          </a:p>
        </p:txBody>
      </p:sp>
      <p:pic>
        <p:nvPicPr>
          <p:cNvPr id="1028" name="Picture 4" descr="Minh họa của một lớp được kết nối đầy đủ.">
            <a:extLst>
              <a:ext uri="{FF2B5EF4-FFF2-40B4-BE49-F238E27FC236}">
                <a16:creationId xmlns:a16="http://schemas.microsoft.com/office/drawing/2014/main" id="{AA53031F-0FC2-1661-2A1F-EC6362987D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 y="1611464"/>
            <a:ext cx="4277106" cy="3458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931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3FF906C0-9610-45D1-9103-B6ADA131612D}"/>
              </a:ext>
            </a:extLst>
          </p:cNvPr>
          <p:cNvSpPr>
            <a:spLocks/>
          </p:cNvSpPr>
          <p:nvPr/>
        </p:nvSpPr>
        <p:spPr bwMode="auto">
          <a:xfrm>
            <a:off x="3174" y="0"/>
            <a:ext cx="4768523" cy="6611159"/>
          </a:xfrm>
          <a:custGeom>
            <a:avLst/>
            <a:gdLst>
              <a:gd name="T0" fmla="*/ 0 w 2560"/>
              <a:gd name="T1" fmla="*/ 0 h 2880"/>
              <a:gd name="T2" fmla="*/ 1120 w 2560"/>
              <a:gd name="T3" fmla="*/ 0 h 2880"/>
              <a:gd name="T4" fmla="*/ 2560 w 2560"/>
              <a:gd name="T5" fmla="*/ 1440 h 2880"/>
              <a:gd name="T6" fmla="*/ 2560 w 2560"/>
              <a:gd name="T7" fmla="*/ 1440 h 2880"/>
              <a:gd name="T8" fmla="*/ 1120 w 2560"/>
              <a:gd name="T9" fmla="*/ 2880 h 2880"/>
              <a:gd name="T10" fmla="*/ 0 w 2560"/>
              <a:gd name="T11" fmla="*/ 2880 h 2880"/>
              <a:gd name="T12" fmla="*/ 0 w 256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560" h="2880">
                <a:moveTo>
                  <a:pt x="0" y="0"/>
                </a:moveTo>
                <a:cubicBezTo>
                  <a:pt x="1120" y="0"/>
                  <a:pt x="1120" y="0"/>
                  <a:pt x="1120" y="0"/>
                </a:cubicBezTo>
                <a:cubicBezTo>
                  <a:pt x="1915" y="0"/>
                  <a:pt x="2560" y="645"/>
                  <a:pt x="2560" y="1440"/>
                </a:cubicBezTo>
                <a:cubicBezTo>
                  <a:pt x="2560" y="1440"/>
                  <a:pt x="2560" y="1440"/>
                  <a:pt x="2560" y="1440"/>
                </a:cubicBezTo>
                <a:cubicBezTo>
                  <a:pt x="2560" y="2235"/>
                  <a:pt x="1915" y="2880"/>
                  <a:pt x="1120" y="2880"/>
                </a:cubicBezTo>
                <a:cubicBezTo>
                  <a:pt x="0" y="2880"/>
                  <a:pt x="0" y="2880"/>
                  <a:pt x="0" y="2880"/>
                </a:cubicBezTo>
                <a:lnTo>
                  <a:pt x="0" y="0"/>
                </a:ln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Text Placeholder 4">
            <a:extLst>
              <a:ext uri="{FF2B5EF4-FFF2-40B4-BE49-F238E27FC236}">
                <a16:creationId xmlns:a16="http://schemas.microsoft.com/office/drawing/2014/main" id="{C2EB68AF-D820-4B42-9DA0-8397C753C092}"/>
              </a:ext>
            </a:extLst>
          </p:cNvPr>
          <p:cNvSpPr txBox="1">
            <a:spLocks/>
          </p:cNvSpPr>
          <p:nvPr/>
        </p:nvSpPr>
        <p:spPr>
          <a:xfrm>
            <a:off x="8363814" y="5589884"/>
            <a:ext cx="200371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000" b="1" dirty="0">
                <a:solidFill>
                  <a:schemeClr val="bg1"/>
                </a:solidFill>
              </a:rPr>
              <a:t>TEXT HERE</a:t>
            </a:r>
          </a:p>
        </p:txBody>
      </p:sp>
      <p:sp>
        <p:nvSpPr>
          <p:cNvPr id="14" name="Rectangle 13">
            <a:extLst>
              <a:ext uri="{FF2B5EF4-FFF2-40B4-BE49-F238E27FC236}">
                <a16:creationId xmlns:a16="http://schemas.microsoft.com/office/drawing/2014/main" id="{D9C6441D-39FE-46D2-9677-28EACA39DE71}"/>
              </a:ext>
            </a:extLst>
          </p:cNvPr>
          <p:cNvSpPr>
            <a:spLocks noChangeArrowheads="1"/>
          </p:cNvSpPr>
          <p:nvPr/>
        </p:nvSpPr>
        <p:spPr bwMode="auto">
          <a:xfrm>
            <a:off x="8492359" y="836068"/>
            <a:ext cx="3014645" cy="79502"/>
          </a:xfrm>
          <a:prstGeom prst="rect">
            <a:avLst/>
          </a:prstGeom>
          <a:solidFill>
            <a:srgbClr val="2F304F"/>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Title 1">
            <a:extLst>
              <a:ext uri="{FF2B5EF4-FFF2-40B4-BE49-F238E27FC236}">
                <a16:creationId xmlns:a16="http://schemas.microsoft.com/office/drawing/2014/main" id="{35E0858B-4756-1B5E-22C9-559001B0834D}"/>
              </a:ext>
            </a:extLst>
          </p:cNvPr>
          <p:cNvSpPr txBox="1">
            <a:spLocks/>
          </p:cNvSpPr>
          <p:nvPr/>
        </p:nvSpPr>
        <p:spPr>
          <a:xfrm>
            <a:off x="7735029" y="402023"/>
            <a:ext cx="3893772" cy="48659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altLang="ko-KR" dirty="0">
                <a:solidFill>
                  <a:srgbClr val="2F304F"/>
                </a:solidFill>
                <a:cs typeface="Arial" pitchFamily="34" charset="0"/>
              </a:rPr>
              <a:t>Full-connected layers</a:t>
            </a:r>
            <a:endParaRPr lang="ko-KR" altLang="en-US" sz="4400" dirty="0">
              <a:solidFill>
                <a:srgbClr val="2F304F"/>
              </a:solidFill>
              <a:cs typeface="Arial" pitchFamily="34" charset="0"/>
            </a:endParaRPr>
          </a:p>
        </p:txBody>
      </p:sp>
      <p:pic>
        <p:nvPicPr>
          <p:cNvPr id="16" name="Picture 15">
            <a:extLst>
              <a:ext uri="{FF2B5EF4-FFF2-40B4-BE49-F238E27FC236}">
                <a16:creationId xmlns:a16="http://schemas.microsoft.com/office/drawing/2014/main" id="{4052C17D-CBFD-415F-A1AD-DE9FE1CF61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10" y="246841"/>
            <a:ext cx="4419490" cy="2567918"/>
          </a:xfrm>
          <a:prstGeom prst="rect">
            <a:avLst/>
          </a:prstGeom>
        </p:spPr>
      </p:pic>
      <p:pic>
        <p:nvPicPr>
          <p:cNvPr id="1026" name="Picture 2">
            <a:extLst>
              <a:ext uri="{FF2B5EF4-FFF2-40B4-BE49-F238E27FC236}">
                <a16:creationId xmlns:a16="http://schemas.microsoft.com/office/drawing/2014/main" id="{0F2CC096-9A78-EA9A-48A1-78B9C3C6C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10" y="2975085"/>
            <a:ext cx="4419490" cy="321671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7C5E24D8-0F06-FB79-0BC2-589FABE47F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507" y="1485048"/>
            <a:ext cx="278714" cy="252833"/>
          </a:xfrm>
          <a:prstGeom prst="rect">
            <a:avLst/>
          </a:prstGeom>
        </p:spPr>
      </p:pic>
      <p:sp>
        <p:nvSpPr>
          <p:cNvPr id="21" name="TextBox 20">
            <a:extLst>
              <a:ext uri="{FF2B5EF4-FFF2-40B4-BE49-F238E27FC236}">
                <a16:creationId xmlns:a16="http://schemas.microsoft.com/office/drawing/2014/main" id="{F4EC9635-6347-E722-24F2-A8CB995F94C1}"/>
              </a:ext>
            </a:extLst>
          </p:cNvPr>
          <p:cNvSpPr txBox="1"/>
          <p:nvPr/>
        </p:nvSpPr>
        <p:spPr>
          <a:xfrm>
            <a:off x="5812221" y="1426798"/>
            <a:ext cx="5460014" cy="369332"/>
          </a:xfrm>
          <a:prstGeom prst="rect">
            <a:avLst/>
          </a:prstGeom>
          <a:noFill/>
        </p:spPr>
        <p:txBody>
          <a:bodyPr wrap="square" rtlCol="0">
            <a:spAutoFit/>
          </a:bodyPr>
          <a:lstStyle/>
          <a:p>
            <a:r>
              <a:rPr lang="en-US" altLang="ko-KR" sz="1800" dirty="0" err="1">
                <a:solidFill>
                  <a:srgbClr val="2F304F"/>
                </a:solidFill>
                <a:cs typeface="Arial" pitchFamily="34" charset="0"/>
              </a:rPr>
              <a:t>Hoạt</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động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như</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các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bộ</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học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và</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ghi</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nhớ</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đặc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trưng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của</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ảnh</a:t>
            </a:r>
            <a:endParaRPr lang="vi-VN" dirty="0"/>
          </a:p>
        </p:txBody>
      </p:sp>
      <p:pic>
        <p:nvPicPr>
          <p:cNvPr id="24" name="Picture 23">
            <a:extLst>
              <a:ext uri="{FF2B5EF4-FFF2-40B4-BE49-F238E27FC236}">
                <a16:creationId xmlns:a16="http://schemas.microsoft.com/office/drawing/2014/main" id="{B4316BDA-A351-14A6-57BB-557506DB0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507" y="1954329"/>
            <a:ext cx="278714" cy="252833"/>
          </a:xfrm>
          <a:prstGeom prst="rect">
            <a:avLst/>
          </a:prstGeom>
        </p:spPr>
      </p:pic>
      <p:sp>
        <p:nvSpPr>
          <p:cNvPr id="25" name="TextBox 24">
            <a:extLst>
              <a:ext uri="{FF2B5EF4-FFF2-40B4-BE49-F238E27FC236}">
                <a16:creationId xmlns:a16="http://schemas.microsoft.com/office/drawing/2014/main" id="{CF52AE4F-1F25-4084-E052-66F3116C3DE4}"/>
              </a:ext>
            </a:extLst>
          </p:cNvPr>
          <p:cNvSpPr txBox="1"/>
          <p:nvPr/>
        </p:nvSpPr>
        <p:spPr>
          <a:xfrm>
            <a:off x="5812220" y="1896079"/>
            <a:ext cx="6236411" cy="369332"/>
          </a:xfrm>
          <a:prstGeom prst="rect">
            <a:avLst/>
          </a:prstGeom>
          <a:noFill/>
        </p:spPr>
        <p:txBody>
          <a:bodyPr wrap="square" rtlCol="0">
            <a:spAutoFit/>
          </a:bodyPr>
          <a:lstStyle/>
          <a:p>
            <a:r>
              <a:rPr lang="en-US" altLang="ko-KR" sz="1800" dirty="0" err="1">
                <a:solidFill>
                  <a:srgbClr val="2F304F"/>
                </a:solidFill>
                <a:cs typeface="Arial" pitchFamily="34" charset="0"/>
              </a:rPr>
              <a:t>Có</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trọng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số</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các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trọng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số</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sẽ</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được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học</a:t>
            </a:r>
            <a:r>
              <a:rPr lang="en-US" altLang="ko-KR" sz="1800" dirty="0">
                <a:solidFill>
                  <a:srgbClr val="2F304F"/>
                </a:solidFill>
                <a:cs typeface="Arial" pitchFamily="34" charset="0"/>
              </a:rPr>
              <a:t> qua </a:t>
            </a:r>
            <a:r>
              <a:rPr lang="en-US" altLang="ko-KR" sz="1800" dirty="0" err="1">
                <a:solidFill>
                  <a:srgbClr val="2F304F"/>
                </a:solidFill>
                <a:cs typeface="Arial" pitchFamily="34" charset="0"/>
              </a:rPr>
              <a:t>quá</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trình</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huấn</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luyện</a:t>
            </a:r>
            <a:endParaRPr lang="vi-VN" dirty="0"/>
          </a:p>
        </p:txBody>
      </p:sp>
      <p:pic>
        <p:nvPicPr>
          <p:cNvPr id="26" name="Picture 25">
            <a:extLst>
              <a:ext uri="{FF2B5EF4-FFF2-40B4-BE49-F238E27FC236}">
                <a16:creationId xmlns:a16="http://schemas.microsoft.com/office/drawing/2014/main" id="{7D87BE0F-4BFA-1ECC-36AF-0AE11572F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2650" y="2423505"/>
            <a:ext cx="278714" cy="252833"/>
          </a:xfrm>
          <a:prstGeom prst="rect">
            <a:avLst/>
          </a:prstGeom>
        </p:spPr>
      </p:pic>
      <p:sp>
        <p:nvSpPr>
          <p:cNvPr id="27" name="TextBox 26">
            <a:extLst>
              <a:ext uri="{FF2B5EF4-FFF2-40B4-BE49-F238E27FC236}">
                <a16:creationId xmlns:a16="http://schemas.microsoft.com/office/drawing/2014/main" id="{C37BF168-D82E-0F25-3F28-808297FB6B89}"/>
              </a:ext>
            </a:extLst>
          </p:cNvPr>
          <p:cNvSpPr txBox="1"/>
          <p:nvPr/>
        </p:nvSpPr>
        <p:spPr>
          <a:xfrm>
            <a:off x="5821363" y="2365255"/>
            <a:ext cx="6236411" cy="369332"/>
          </a:xfrm>
          <a:prstGeom prst="rect">
            <a:avLst/>
          </a:prstGeom>
          <a:noFill/>
        </p:spPr>
        <p:txBody>
          <a:bodyPr wrap="square" rtlCol="0">
            <a:spAutoFit/>
          </a:bodyPr>
          <a:lstStyle/>
          <a:p>
            <a:r>
              <a:rPr lang="en-US" altLang="ko-KR" sz="1800" dirty="0">
                <a:solidFill>
                  <a:srgbClr val="2F304F"/>
                </a:solidFill>
                <a:cs typeface="Arial" pitchFamily="34" charset="0"/>
              </a:rPr>
              <a:t>Bao </a:t>
            </a:r>
            <a:r>
              <a:rPr lang="en-US" altLang="ko-KR" sz="1800" dirty="0" err="1">
                <a:solidFill>
                  <a:srgbClr val="2F304F"/>
                </a:solidFill>
                <a:cs typeface="Arial" pitchFamily="34" charset="0"/>
              </a:rPr>
              <a:t>gồm</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nhiều</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bộ</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lọc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tích</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chập</a:t>
            </a:r>
            <a:endParaRPr lang="vi-VN" dirty="0"/>
          </a:p>
        </p:txBody>
      </p:sp>
      <p:pic>
        <p:nvPicPr>
          <p:cNvPr id="28" name="Picture 27">
            <a:extLst>
              <a:ext uri="{FF2B5EF4-FFF2-40B4-BE49-F238E27FC236}">
                <a16:creationId xmlns:a16="http://schemas.microsoft.com/office/drawing/2014/main" id="{CB92CA79-DB00-CDC8-1125-DA80A92E2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2650" y="2894578"/>
            <a:ext cx="278714" cy="252833"/>
          </a:xfrm>
          <a:prstGeom prst="rect">
            <a:avLst/>
          </a:prstGeom>
        </p:spPr>
      </p:pic>
      <p:sp>
        <p:nvSpPr>
          <p:cNvPr id="29" name="TextBox 28">
            <a:extLst>
              <a:ext uri="{FF2B5EF4-FFF2-40B4-BE49-F238E27FC236}">
                <a16:creationId xmlns:a16="http://schemas.microsoft.com/office/drawing/2014/main" id="{238664C1-5FBD-8883-9EDB-43CCACC420DE}"/>
              </a:ext>
            </a:extLst>
          </p:cNvPr>
          <p:cNvSpPr txBox="1"/>
          <p:nvPr/>
        </p:nvSpPr>
        <p:spPr>
          <a:xfrm>
            <a:off x="5821363" y="2836328"/>
            <a:ext cx="6236411" cy="646331"/>
          </a:xfrm>
          <a:prstGeom prst="rect">
            <a:avLst/>
          </a:prstGeom>
          <a:noFill/>
        </p:spPr>
        <p:txBody>
          <a:bodyPr wrap="square" rtlCol="0">
            <a:spAutoFit/>
          </a:bodyPr>
          <a:lstStyle/>
          <a:p>
            <a:r>
              <a:rPr lang="en-US" altLang="ko-KR" sz="1800" dirty="0" err="1">
                <a:solidFill>
                  <a:srgbClr val="2F304F"/>
                </a:solidFill>
                <a:cs typeface="Arial" pitchFamily="34" charset="0"/>
              </a:rPr>
              <a:t>Các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bộ</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lọc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sẽ</a:t>
            </a:r>
            <a:r>
              <a:rPr lang="en-US" altLang="ko-KR" sz="1800" dirty="0">
                <a:solidFill>
                  <a:srgbClr val="2F304F"/>
                </a:solidFill>
                <a:cs typeface="Arial" pitchFamily="34" charset="0"/>
              </a:rPr>
              <a:t> di </a:t>
            </a:r>
            <a:r>
              <a:rPr lang="en-US" altLang="ko-KR" sz="1800" dirty="0" err="1">
                <a:solidFill>
                  <a:srgbClr val="2F304F"/>
                </a:solidFill>
                <a:cs typeface="Arial" pitchFamily="34" charset="0"/>
              </a:rPr>
              <a:t>chuyển</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khắp</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các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vùng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của</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ảnh</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để</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tính</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toán</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các</a:t>
            </a:r>
            <a:r>
              <a:rPr lang="en-US" altLang="ko-KR" sz="1800" dirty="0">
                <a:solidFill>
                  <a:srgbClr val="2F304F"/>
                </a:solidFill>
                <a:cs typeface="Arial" pitchFamily="34" charset="0"/>
              </a:rPr>
              <a:t> chi </a:t>
            </a:r>
            <a:r>
              <a:rPr lang="en-US" altLang="ko-KR" sz="1800" dirty="0" err="1">
                <a:solidFill>
                  <a:srgbClr val="2F304F"/>
                </a:solidFill>
                <a:cs typeface="Arial" pitchFamily="34" charset="0"/>
              </a:rPr>
              <a:t>tiết</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đặc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trưng</a:t>
            </a:r>
            <a:endParaRPr lang="vi-VN" dirty="0"/>
          </a:p>
        </p:txBody>
      </p:sp>
      <p:pic>
        <p:nvPicPr>
          <p:cNvPr id="30" name="Picture 29">
            <a:extLst>
              <a:ext uri="{FF2B5EF4-FFF2-40B4-BE49-F238E27FC236}">
                <a16:creationId xmlns:a16="http://schemas.microsoft.com/office/drawing/2014/main" id="{DD7B7864-5E2E-3C20-E33E-A51490533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4366" y="3599159"/>
            <a:ext cx="278714" cy="252833"/>
          </a:xfrm>
          <a:prstGeom prst="rect">
            <a:avLst/>
          </a:prstGeom>
        </p:spPr>
      </p:pic>
      <p:sp>
        <p:nvSpPr>
          <p:cNvPr id="31" name="TextBox 30">
            <a:extLst>
              <a:ext uri="{FF2B5EF4-FFF2-40B4-BE49-F238E27FC236}">
                <a16:creationId xmlns:a16="http://schemas.microsoft.com/office/drawing/2014/main" id="{03712E9E-CB96-D7C0-5BAD-40F0094ADA30}"/>
              </a:ext>
            </a:extLst>
          </p:cNvPr>
          <p:cNvSpPr txBox="1"/>
          <p:nvPr/>
        </p:nvSpPr>
        <p:spPr>
          <a:xfrm>
            <a:off x="5803079" y="3540909"/>
            <a:ext cx="6236411" cy="369332"/>
          </a:xfrm>
          <a:prstGeom prst="rect">
            <a:avLst/>
          </a:prstGeom>
          <a:noFill/>
        </p:spPr>
        <p:txBody>
          <a:bodyPr wrap="square" rtlCol="0">
            <a:spAutoFit/>
          </a:bodyPr>
          <a:lstStyle/>
          <a:p>
            <a:r>
              <a:rPr lang="en-US" altLang="ko-KR" sz="1800" dirty="0" err="1">
                <a:solidFill>
                  <a:srgbClr val="2F304F"/>
                </a:solidFill>
                <a:cs typeface="Arial" pitchFamily="34" charset="0"/>
              </a:rPr>
              <a:t>Các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bộ</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lọc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tích</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chập</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có</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kích</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thước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khác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nhau</a:t>
            </a:r>
            <a:endParaRPr lang="vi-VN" dirty="0"/>
          </a:p>
        </p:txBody>
      </p:sp>
      <p:pic>
        <p:nvPicPr>
          <p:cNvPr id="32" name="Picture 31">
            <a:extLst>
              <a:ext uri="{FF2B5EF4-FFF2-40B4-BE49-F238E27FC236}">
                <a16:creationId xmlns:a16="http://schemas.microsoft.com/office/drawing/2014/main" id="{18E4EA8F-CB32-B6C0-9513-4F89DF390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4366" y="4021412"/>
            <a:ext cx="278714" cy="252833"/>
          </a:xfrm>
          <a:prstGeom prst="rect">
            <a:avLst/>
          </a:prstGeom>
        </p:spPr>
      </p:pic>
      <p:sp>
        <p:nvSpPr>
          <p:cNvPr id="33" name="TextBox 32">
            <a:extLst>
              <a:ext uri="{FF2B5EF4-FFF2-40B4-BE49-F238E27FC236}">
                <a16:creationId xmlns:a16="http://schemas.microsoft.com/office/drawing/2014/main" id="{37E8E10A-352A-CBA7-5696-0A2DC82CEF5B}"/>
              </a:ext>
            </a:extLst>
          </p:cNvPr>
          <p:cNvSpPr txBox="1"/>
          <p:nvPr/>
        </p:nvSpPr>
        <p:spPr>
          <a:xfrm>
            <a:off x="5803079" y="3963162"/>
            <a:ext cx="6236411" cy="369332"/>
          </a:xfrm>
          <a:prstGeom prst="rect">
            <a:avLst/>
          </a:prstGeom>
          <a:noFill/>
        </p:spPr>
        <p:txBody>
          <a:bodyPr wrap="square" rtlCol="0">
            <a:spAutoFit/>
          </a:bodyPr>
          <a:lstStyle/>
          <a:p>
            <a:pPr algn="just"/>
            <a:r>
              <a:rPr lang="en-US" altLang="ko-KR" sz="1800" dirty="0">
                <a:solidFill>
                  <a:srgbClr val="2F304F"/>
                </a:solidFill>
                <a:cs typeface="Arial" pitchFamily="34" charset="0"/>
              </a:rPr>
              <a:t>CONV </a:t>
            </a:r>
            <a:r>
              <a:rPr lang="en-US" altLang="ko-KR" sz="1800" dirty="0" err="1">
                <a:solidFill>
                  <a:srgbClr val="2F304F"/>
                </a:solidFill>
                <a:cs typeface="Arial" pitchFamily="34" charset="0"/>
              </a:rPr>
              <a:t>thực</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hiện</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phần</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lớn</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khối</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lượng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tính</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toán</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của</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mạng</a:t>
            </a:r>
            <a:r>
              <a:rPr lang="en-US" altLang="ko-KR" sz="1800" dirty="0">
                <a:solidFill>
                  <a:srgbClr val="2F304F"/>
                </a:solidFill>
                <a:cs typeface="Arial" pitchFamily="34" charset="0"/>
              </a:rPr>
              <a:t> </a:t>
            </a:r>
            <a:r>
              <a:rPr lang="en-US" altLang="ko-KR" sz="1800" dirty="0" err="1">
                <a:solidFill>
                  <a:srgbClr val="2F304F"/>
                </a:solidFill>
                <a:cs typeface="Arial" pitchFamily="34" charset="0"/>
              </a:rPr>
              <a:t>lưới</a:t>
            </a:r>
            <a:endParaRPr lang="ko-KR" altLang="en-US" sz="1800" dirty="0">
              <a:solidFill>
                <a:srgbClr val="2F304F"/>
              </a:solidFill>
              <a:cs typeface="Arial" pitchFamily="34" charset="0"/>
            </a:endParaRPr>
          </a:p>
        </p:txBody>
      </p:sp>
    </p:spTree>
    <p:extLst>
      <p:ext uri="{BB962C8B-B14F-4D97-AF65-F5344CB8AC3E}">
        <p14:creationId xmlns:p14="http://schemas.microsoft.com/office/powerpoint/2010/main" val="40616043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p:cTn id="14" dur="500" fill="hold"/>
                                        <p:tgtEl>
                                          <p:spTgt spid="24"/>
                                        </p:tgtEl>
                                        <p:attrNameLst>
                                          <p:attrName>ppt_w</p:attrName>
                                        </p:attrNameLst>
                                      </p:cBhvr>
                                      <p:tavLst>
                                        <p:tav tm="0">
                                          <p:val>
                                            <p:fltVal val="0"/>
                                          </p:val>
                                        </p:tav>
                                        <p:tav tm="100000">
                                          <p:val>
                                            <p:strVal val="#ppt_w"/>
                                          </p:val>
                                        </p:tav>
                                      </p:tavLst>
                                    </p:anim>
                                    <p:anim calcmode="lin" valueType="num">
                                      <p:cBhvr>
                                        <p:cTn id="15" dur="500" fill="hold"/>
                                        <p:tgtEl>
                                          <p:spTgt spid="24"/>
                                        </p:tgtEl>
                                        <p:attrNameLst>
                                          <p:attrName>ppt_h</p:attrName>
                                        </p:attrNameLst>
                                      </p:cBhvr>
                                      <p:tavLst>
                                        <p:tav tm="0">
                                          <p:val>
                                            <p:fltVal val="0"/>
                                          </p:val>
                                        </p:tav>
                                        <p:tav tm="100000">
                                          <p:val>
                                            <p:strVal val="#ppt_h"/>
                                          </p:val>
                                        </p:tav>
                                      </p:tavLst>
                                    </p:anim>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animEffect transition="in" filter="fade">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57BDA84-BBAB-4784-A1CC-3B6CF2D8EB7E}"/>
              </a:ext>
            </a:extLst>
          </p:cNvPr>
          <p:cNvSpPr>
            <a:spLocks/>
          </p:cNvSpPr>
          <p:nvPr/>
        </p:nvSpPr>
        <p:spPr bwMode="auto">
          <a:xfrm>
            <a:off x="1396921" y="1162695"/>
            <a:ext cx="8989255" cy="4608576"/>
          </a:xfrm>
          <a:custGeom>
            <a:avLst/>
            <a:gdLst>
              <a:gd name="T0" fmla="*/ 3760 w 3760"/>
              <a:gd name="T1" fmla="*/ 324 h 1936"/>
              <a:gd name="T2" fmla="*/ 3760 w 3760"/>
              <a:gd name="T3" fmla="*/ 1612 h 1936"/>
              <a:gd name="T4" fmla="*/ 3436 w 3760"/>
              <a:gd name="T5" fmla="*/ 1936 h 1936"/>
              <a:gd name="T6" fmla="*/ 324 w 3760"/>
              <a:gd name="T7" fmla="*/ 1936 h 1936"/>
              <a:gd name="T8" fmla="*/ 0 w 3760"/>
              <a:gd name="T9" fmla="*/ 1612 h 1936"/>
              <a:gd name="T10" fmla="*/ 0 w 3760"/>
              <a:gd name="T11" fmla="*/ 324 h 1936"/>
              <a:gd name="T12" fmla="*/ 324 w 3760"/>
              <a:gd name="T13" fmla="*/ 0 h 1936"/>
              <a:gd name="T14" fmla="*/ 3436 w 3760"/>
              <a:gd name="T15" fmla="*/ 0 h 1936"/>
              <a:gd name="T16" fmla="*/ 3628 w 3760"/>
              <a:gd name="T17" fmla="*/ 63 h 1936"/>
              <a:gd name="T18" fmla="*/ 3672 w 3760"/>
              <a:gd name="T19" fmla="*/ 102 h 1936"/>
              <a:gd name="T20" fmla="*/ 3686 w 3760"/>
              <a:gd name="T21" fmla="*/ 118 h 1936"/>
              <a:gd name="T22" fmla="*/ 3686 w 3760"/>
              <a:gd name="T23" fmla="*/ 118 h 1936"/>
              <a:gd name="T24" fmla="*/ 3760 w 3760"/>
              <a:gd name="T25" fmla="*/ 32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0" h="1936">
                <a:moveTo>
                  <a:pt x="3760" y="324"/>
                </a:moveTo>
                <a:cubicBezTo>
                  <a:pt x="3760" y="1612"/>
                  <a:pt x="3760" y="1612"/>
                  <a:pt x="3760" y="1612"/>
                </a:cubicBezTo>
                <a:cubicBezTo>
                  <a:pt x="3760" y="1791"/>
                  <a:pt x="3615" y="1936"/>
                  <a:pt x="3436" y="1936"/>
                </a:cubicBezTo>
                <a:cubicBezTo>
                  <a:pt x="324" y="1936"/>
                  <a:pt x="324" y="1936"/>
                  <a:pt x="324" y="1936"/>
                </a:cubicBezTo>
                <a:cubicBezTo>
                  <a:pt x="145" y="1936"/>
                  <a:pt x="0" y="1791"/>
                  <a:pt x="0" y="1612"/>
                </a:cubicBezTo>
                <a:cubicBezTo>
                  <a:pt x="0" y="324"/>
                  <a:pt x="0" y="324"/>
                  <a:pt x="0" y="324"/>
                </a:cubicBezTo>
                <a:cubicBezTo>
                  <a:pt x="0" y="145"/>
                  <a:pt x="145" y="0"/>
                  <a:pt x="324" y="0"/>
                </a:cubicBezTo>
                <a:cubicBezTo>
                  <a:pt x="3436" y="0"/>
                  <a:pt x="3436" y="0"/>
                  <a:pt x="3436" y="0"/>
                </a:cubicBezTo>
                <a:cubicBezTo>
                  <a:pt x="3508" y="0"/>
                  <a:pt x="3574" y="23"/>
                  <a:pt x="3628" y="63"/>
                </a:cubicBezTo>
                <a:cubicBezTo>
                  <a:pt x="3644" y="75"/>
                  <a:pt x="3658" y="87"/>
                  <a:pt x="3672" y="102"/>
                </a:cubicBezTo>
                <a:cubicBezTo>
                  <a:pt x="3677" y="107"/>
                  <a:pt x="3681" y="112"/>
                  <a:pt x="3686" y="118"/>
                </a:cubicBezTo>
                <a:cubicBezTo>
                  <a:pt x="3686" y="118"/>
                  <a:pt x="3686" y="118"/>
                  <a:pt x="3686" y="118"/>
                </a:cubicBezTo>
                <a:cubicBezTo>
                  <a:pt x="3732" y="174"/>
                  <a:pt x="3760" y="246"/>
                  <a:pt x="3760" y="324"/>
                </a:cubicBezTo>
                <a:close/>
              </a:path>
            </a:pathLst>
          </a:custGeom>
          <a:solidFill>
            <a:srgbClr val="F9F4F1"/>
          </a:solidFill>
          <a:ln>
            <a:noFill/>
          </a:ln>
          <a:effectLst>
            <a:outerShdw blurRad="317500" dist="2667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C7DFD86-ACF5-4D72-8AEF-587030EAF13C}"/>
              </a:ext>
            </a:extLst>
          </p:cNvPr>
          <p:cNvSpPr txBox="1"/>
          <p:nvPr/>
        </p:nvSpPr>
        <p:spPr>
          <a:xfrm>
            <a:off x="2235293" y="2378143"/>
            <a:ext cx="4260100" cy="1169551"/>
          </a:xfrm>
          <a:prstGeom prst="rect">
            <a:avLst/>
          </a:prstGeom>
          <a:noFill/>
        </p:spPr>
        <p:txBody>
          <a:bodyPr wrap="square" rtlCol="0">
            <a:spAutoFit/>
          </a:bodyPr>
          <a:lstStyle/>
          <a:p>
            <a:pPr algn="just"/>
            <a:r>
              <a:rPr lang="en-US" altLang="ko-KR" sz="1400" dirty="0" err="1">
                <a:solidFill>
                  <a:srgbClr val="2F304F"/>
                </a:solidFill>
                <a:cs typeface="Arial" pitchFamily="34" charset="0"/>
              </a:rPr>
              <a:t>Đề</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tài</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là</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một</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phần</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của</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bài</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báo</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Nghiên</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cứu</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thuật</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toán</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thị</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giác</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máy</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tính</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để</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theo</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dõi</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việc</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thực</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hiện</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các</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quy</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định</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về</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phòng</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ngừa</a:t>
            </a:r>
            <a:r>
              <a:rPr lang="en-US" altLang="ko-KR" sz="1400" dirty="0">
                <a:solidFill>
                  <a:srgbClr val="2F304F"/>
                </a:solidFill>
                <a:cs typeface="Arial" pitchFamily="34" charset="0"/>
              </a:rPr>
              <a:t> COVID-19 </a:t>
            </a:r>
            <a:r>
              <a:rPr lang="en-US" altLang="ko-KR" sz="1400" dirty="0" err="1">
                <a:solidFill>
                  <a:srgbClr val="2F304F"/>
                </a:solidFill>
                <a:cs typeface="Arial" pitchFamily="34" charset="0"/>
              </a:rPr>
              <a:t>sử</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dụng</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kỹ</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thuật</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học</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sâu</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của</a:t>
            </a:r>
            <a:r>
              <a:rPr lang="en-US" altLang="ko-KR" sz="1400" dirty="0">
                <a:solidFill>
                  <a:srgbClr val="2F304F"/>
                </a:solidFill>
                <a:cs typeface="Arial" pitchFamily="34" charset="0"/>
              </a:rPr>
              <a:t> </a:t>
            </a:r>
            <a:r>
              <a:rPr lang="vi-VN" altLang="ko-KR" sz="1400" dirty="0">
                <a:solidFill>
                  <a:srgbClr val="2F304F"/>
                </a:solidFill>
                <a:latin typeface="Calibri" panose="020F0502020204030204" pitchFamily="34" charset="0"/>
                <a:cs typeface="Calibri" panose="020F0502020204030204" pitchFamily="34" charset="0"/>
              </a:rPr>
              <a:t>Nguyễn Đức Thiện, Lư Tất Thắng, Nguyễn Văn Thặng và Trương Quốc Bảo.</a:t>
            </a:r>
            <a:endParaRPr lang="ko-KR" altLang="en-US" sz="1400" dirty="0">
              <a:solidFill>
                <a:srgbClr val="2F304F"/>
              </a:solidFill>
              <a:latin typeface="Calibri" panose="020F0502020204030204" pitchFamily="34" charset="0"/>
              <a:cs typeface="Calibri" panose="020F0502020204030204" pitchFamily="34" charset="0"/>
            </a:endParaRPr>
          </a:p>
        </p:txBody>
      </p:sp>
      <p:sp>
        <p:nvSpPr>
          <p:cNvPr id="13" name="Text Placeholder 4">
            <a:extLst>
              <a:ext uri="{FF2B5EF4-FFF2-40B4-BE49-F238E27FC236}">
                <a16:creationId xmlns:a16="http://schemas.microsoft.com/office/drawing/2014/main" id="{B8376F11-2A62-492C-8463-B7D91D866E37}"/>
              </a:ext>
            </a:extLst>
          </p:cNvPr>
          <p:cNvSpPr txBox="1">
            <a:spLocks/>
          </p:cNvSpPr>
          <p:nvPr/>
        </p:nvSpPr>
        <p:spPr>
          <a:xfrm>
            <a:off x="2235293" y="1946095"/>
            <a:ext cx="2591444"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err="1">
                <a:solidFill>
                  <a:srgbClr val="F7624A"/>
                </a:solidFill>
              </a:rPr>
              <a:t>Giới</a:t>
            </a:r>
            <a:r>
              <a:rPr lang="en-US" altLang="ko-KR" sz="2000" b="1" dirty="0">
                <a:solidFill>
                  <a:srgbClr val="F7624A"/>
                </a:solidFill>
              </a:rPr>
              <a:t> </a:t>
            </a:r>
            <a:r>
              <a:rPr lang="en-US" altLang="ko-KR" sz="2000" b="1" dirty="0" err="1">
                <a:solidFill>
                  <a:srgbClr val="F7624A"/>
                </a:solidFill>
              </a:rPr>
              <a:t>thiệu</a:t>
            </a:r>
            <a:endParaRPr lang="en-US" altLang="ko-KR" sz="2000" b="1" dirty="0">
              <a:solidFill>
                <a:srgbClr val="F7624A"/>
              </a:solidFill>
            </a:endParaRPr>
          </a:p>
        </p:txBody>
      </p:sp>
    </p:spTree>
    <p:extLst>
      <p:ext uri="{BB962C8B-B14F-4D97-AF65-F5344CB8AC3E}">
        <p14:creationId xmlns:p14="http://schemas.microsoft.com/office/powerpoint/2010/main" val="1905345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57BDA84-BBAB-4784-A1CC-3B6CF2D8EB7E}"/>
              </a:ext>
            </a:extLst>
          </p:cNvPr>
          <p:cNvSpPr>
            <a:spLocks/>
          </p:cNvSpPr>
          <p:nvPr/>
        </p:nvSpPr>
        <p:spPr bwMode="auto">
          <a:xfrm>
            <a:off x="1396921" y="1162695"/>
            <a:ext cx="8989255" cy="4608576"/>
          </a:xfrm>
          <a:custGeom>
            <a:avLst/>
            <a:gdLst>
              <a:gd name="T0" fmla="*/ 3760 w 3760"/>
              <a:gd name="T1" fmla="*/ 324 h 1936"/>
              <a:gd name="T2" fmla="*/ 3760 w 3760"/>
              <a:gd name="T3" fmla="*/ 1612 h 1936"/>
              <a:gd name="T4" fmla="*/ 3436 w 3760"/>
              <a:gd name="T5" fmla="*/ 1936 h 1936"/>
              <a:gd name="T6" fmla="*/ 324 w 3760"/>
              <a:gd name="T7" fmla="*/ 1936 h 1936"/>
              <a:gd name="T8" fmla="*/ 0 w 3760"/>
              <a:gd name="T9" fmla="*/ 1612 h 1936"/>
              <a:gd name="T10" fmla="*/ 0 w 3760"/>
              <a:gd name="T11" fmla="*/ 324 h 1936"/>
              <a:gd name="T12" fmla="*/ 324 w 3760"/>
              <a:gd name="T13" fmla="*/ 0 h 1936"/>
              <a:gd name="T14" fmla="*/ 3436 w 3760"/>
              <a:gd name="T15" fmla="*/ 0 h 1936"/>
              <a:gd name="T16" fmla="*/ 3628 w 3760"/>
              <a:gd name="T17" fmla="*/ 63 h 1936"/>
              <a:gd name="T18" fmla="*/ 3672 w 3760"/>
              <a:gd name="T19" fmla="*/ 102 h 1936"/>
              <a:gd name="T20" fmla="*/ 3686 w 3760"/>
              <a:gd name="T21" fmla="*/ 118 h 1936"/>
              <a:gd name="T22" fmla="*/ 3686 w 3760"/>
              <a:gd name="T23" fmla="*/ 118 h 1936"/>
              <a:gd name="T24" fmla="*/ 3760 w 3760"/>
              <a:gd name="T25" fmla="*/ 32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0" h="1936">
                <a:moveTo>
                  <a:pt x="3760" y="324"/>
                </a:moveTo>
                <a:cubicBezTo>
                  <a:pt x="3760" y="1612"/>
                  <a:pt x="3760" y="1612"/>
                  <a:pt x="3760" y="1612"/>
                </a:cubicBezTo>
                <a:cubicBezTo>
                  <a:pt x="3760" y="1791"/>
                  <a:pt x="3615" y="1936"/>
                  <a:pt x="3436" y="1936"/>
                </a:cubicBezTo>
                <a:cubicBezTo>
                  <a:pt x="324" y="1936"/>
                  <a:pt x="324" y="1936"/>
                  <a:pt x="324" y="1936"/>
                </a:cubicBezTo>
                <a:cubicBezTo>
                  <a:pt x="145" y="1936"/>
                  <a:pt x="0" y="1791"/>
                  <a:pt x="0" y="1612"/>
                </a:cubicBezTo>
                <a:cubicBezTo>
                  <a:pt x="0" y="324"/>
                  <a:pt x="0" y="324"/>
                  <a:pt x="0" y="324"/>
                </a:cubicBezTo>
                <a:cubicBezTo>
                  <a:pt x="0" y="145"/>
                  <a:pt x="145" y="0"/>
                  <a:pt x="324" y="0"/>
                </a:cubicBezTo>
                <a:cubicBezTo>
                  <a:pt x="3436" y="0"/>
                  <a:pt x="3436" y="0"/>
                  <a:pt x="3436" y="0"/>
                </a:cubicBezTo>
                <a:cubicBezTo>
                  <a:pt x="3508" y="0"/>
                  <a:pt x="3574" y="23"/>
                  <a:pt x="3628" y="63"/>
                </a:cubicBezTo>
                <a:cubicBezTo>
                  <a:pt x="3644" y="75"/>
                  <a:pt x="3658" y="87"/>
                  <a:pt x="3672" y="102"/>
                </a:cubicBezTo>
                <a:cubicBezTo>
                  <a:pt x="3677" y="107"/>
                  <a:pt x="3681" y="112"/>
                  <a:pt x="3686" y="118"/>
                </a:cubicBezTo>
                <a:cubicBezTo>
                  <a:pt x="3686" y="118"/>
                  <a:pt x="3686" y="118"/>
                  <a:pt x="3686" y="118"/>
                </a:cubicBezTo>
                <a:cubicBezTo>
                  <a:pt x="3732" y="174"/>
                  <a:pt x="3760" y="246"/>
                  <a:pt x="3760" y="324"/>
                </a:cubicBezTo>
                <a:close/>
              </a:path>
            </a:pathLst>
          </a:custGeom>
          <a:solidFill>
            <a:srgbClr val="F9F4F1"/>
          </a:solidFill>
          <a:ln>
            <a:noFill/>
          </a:ln>
          <a:effectLst>
            <a:outerShdw blurRad="317500" dist="2667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Text Placeholder 4">
            <a:extLst>
              <a:ext uri="{FF2B5EF4-FFF2-40B4-BE49-F238E27FC236}">
                <a16:creationId xmlns:a16="http://schemas.microsoft.com/office/drawing/2014/main" id="{1A2BF6E1-0EDB-4C1D-B32E-F6DE2651C3D0}"/>
              </a:ext>
            </a:extLst>
          </p:cNvPr>
          <p:cNvSpPr txBox="1">
            <a:spLocks/>
          </p:cNvSpPr>
          <p:nvPr/>
        </p:nvSpPr>
        <p:spPr>
          <a:xfrm>
            <a:off x="7935015" y="4112168"/>
            <a:ext cx="134794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1400" b="1" dirty="0">
                <a:solidFill>
                  <a:srgbClr val="2F304F"/>
                </a:solidFill>
              </a:rPr>
              <a:t>Deep Learning</a:t>
            </a:r>
          </a:p>
        </p:txBody>
      </p:sp>
      <p:sp>
        <p:nvSpPr>
          <p:cNvPr id="11" name="Rectangle 10">
            <a:extLst>
              <a:ext uri="{FF2B5EF4-FFF2-40B4-BE49-F238E27FC236}">
                <a16:creationId xmlns:a16="http://schemas.microsoft.com/office/drawing/2014/main" id="{C9D57D74-0856-4D60-BF98-9B6B206F6F83}"/>
              </a:ext>
            </a:extLst>
          </p:cNvPr>
          <p:cNvSpPr>
            <a:spLocks noChangeArrowheads="1"/>
          </p:cNvSpPr>
          <p:nvPr/>
        </p:nvSpPr>
        <p:spPr bwMode="auto">
          <a:xfrm>
            <a:off x="7671025" y="4519542"/>
            <a:ext cx="1875927" cy="168277"/>
          </a:xfrm>
          <a:prstGeom prst="rect">
            <a:avLst/>
          </a:prstGeom>
          <a:solidFill>
            <a:srgbClr val="2F3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C7DFD86-ACF5-4D72-8AEF-587030EAF13C}"/>
              </a:ext>
            </a:extLst>
          </p:cNvPr>
          <p:cNvSpPr txBox="1"/>
          <p:nvPr/>
        </p:nvSpPr>
        <p:spPr>
          <a:xfrm>
            <a:off x="2014577" y="2388653"/>
            <a:ext cx="4383558" cy="1169551"/>
          </a:xfrm>
          <a:prstGeom prst="rect">
            <a:avLst/>
          </a:prstGeom>
          <a:noFill/>
        </p:spPr>
        <p:txBody>
          <a:bodyPr wrap="square" rtlCol="0">
            <a:spAutoFit/>
          </a:bodyPr>
          <a:lstStyle/>
          <a:p>
            <a:pPr algn="just"/>
            <a:r>
              <a:rPr lang="vi-VN" altLang="ko-KR" sz="1400" dirty="0">
                <a:solidFill>
                  <a:srgbClr val="2F304F"/>
                </a:solidFill>
                <a:cs typeface="Arial" pitchFamily="34" charset="0"/>
              </a:rPr>
              <a:t>Sử dụng lớp mô hình họ YOLO có sẵn trên framework Darknet để phân đoạn và nhận dạng đối tượng. Từ tọa độ có được, sử dụng phép chuyển đổi Bird’s-Eye view để đưa về góc nhìn từ trên xuống, sau đó tính khoảng cách bằng công thức Euclid.</a:t>
            </a:r>
            <a:endParaRPr lang="ko-KR" altLang="en-US" sz="1400" dirty="0">
              <a:solidFill>
                <a:srgbClr val="2F304F"/>
              </a:solidFill>
              <a:cs typeface="Arial" pitchFamily="34" charset="0"/>
            </a:endParaRPr>
          </a:p>
        </p:txBody>
      </p:sp>
      <p:sp>
        <p:nvSpPr>
          <p:cNvPr id="13" name="Text Placeholder 4">
            <a:extLst>
              <a:ext uri="{FF2B5EF4-FFF2-40B4-BE49-F238E27FC236}">
                <a16:creationId xmlns:a16="http://schemas.microsoft.com/office/drawing/2014/main" id="{B8376F11-2A62-492C-8463-B7D91D866E37}"/>
              </a:ext>
            </a:extLst>
          </p:cNvPr>
          <p:cNvSpPr txBox="1">
            <a:spLocks/>
          </p:cNvSpPr>
          <p:nvPr/>
        </p:nvSpPr>
        <p:spPr>
          <a:xfrm>
            <a:off x="2235293" y="1946095"/>
            <a:ext cx="2591444"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a:solidFill>
                  <a:srgbClr val="F7624A"/>
                </a:solidFill>
              </a:rPr>
              <a:t>Ý </a:t>
            </a:r>
            <a:r>
              <a:rPr lang="en-US" altLang="ko-KR" sz="2000" b="1" dirty="0" err="1">
                <a:solidFill>
                  <a:srgbClr val="F7624A"/>
                </a:solidFill>
              </a:rPr>
              <a:t>tưởng</a:t>
            </a:r>
            <a:endParaRPr lang="en-US" altLang="ko-KR" sz="2000" b="1" dirty="0">
              <a:solidFill>
                <a:srgbClr val="F7624A"/>
              </a:solidFill>
            </a:endParaRPr>
          </a:p>
        </p:txBody>
      </p:sp>
      <p:pic>
        <p:nvPicPr>
          <p:cNvPr id="14" name="Picture Placeholder 13">
            <a:extLst>
              <a:ext uri="{FF2B5EF4-FFF2-40B4-BE49-F238E27FC236}">
                <a16:creationId xmlns:a16="http://schemas.microsoft.com/office/drawing/2014/main" id="{06D389AF-F147-0B8F-0691-F77B1C27378F}"/>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67" r="16667"/>
          <a:stretch>
            <a:fillRect/>
          </a:stretch>
        </p:blipFill>
        <p:spPr>
          <a:xfrm>
            <a:off x="7236507" y="1545396"/>
            <a:ext cx="2591444" cy="2591445"/>
          </a:xfrm>
        </p:spPr>
      </p:pic>
    </p:spTree>
    <p:extLst>
      <p:ext uri="{BB962C8B-B14F-4D97-AF65-F5344CB8AC3E}">
        <p14:creationId xmlns:p14="http://schemas.microsoft.com/office/powerpoint/2010/main" val="11852807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57BDA84-BBAB-4784-A1CC-3B6CF2D8EB7E}"/>
              </a:ext>
            </a:extLst>
          </p:cNvPr>
          <p:cNvSpPr>
            <a:spLocks/>
          </p:cNvSpPr>
          <p:nvPr/>
        </p:nvSpPr>
        <p:spPr bwMode="auto">
          <a:xfrm>
            <a:off x="1396921" y="1162695"/>
            <a:ext cx="8989255" cy="4608576"/>
          </a:xfrm>
          <a:custGeom>
            <a:avLst/>
            <a:gdLst>
              <a:gd name="T0" fmla="*/ 3760 w 3760"/>
              <a:gd name="T1" fmla="*/ 324 h 1936"/>
              <a:gd name="T2" fmla="*/ 3760 w 3760"/>
              <a:gd name="T3" fmla="*/ 1612 h 1936"/>
              <a:gd name="T4" fmla="*/ 3436 w 3760"/>
              <a:gd name="T5" fmla="*/ 1936 h 1936"/>
              <a:gd name="T6" fmla="*/ 324 w 3760"/>
              <a:gd name="T7" fmla="*/ 1936 h 1936"/>
              <a:gd name="T8" fmla="*/ 0 w 3760"/>
              <a:gd name="T9" fmla="*/ 1612 h 1936"/>
              <a:gd name="T10" fmla="*/ 0 w 3760"/>
              <a:gd name="T11" fmla="*/ 324 h 1936"/>
              <a:gd name="T12" fmla="*/ 324 w 3760"/>
              <a:gd name="T13" fmla="*/ 0 h 1936"/>
              <a:gd name="T14" fmla="*/ 3436 w 3760"/>
              <a:gd name="T15" fmla="*/ 0 h 1936"/>
              <a:gd name="T16" fmla="*/ 3628 w 3760"/>
              <a:gd name="T17" fmla="*/ 63 h 1936"/>
              <a:gd name="T18" fmla="*/ 3672 w 3760"/>
              <a:gd name="T19" fmla="*/ 102 h 1936"/>
              <a:gd name="T20" fmla="*/ 3686 w 3760"/>
              <a:gd name="T21" fmla="*/ 118 h 1936"/>
              <a:gd name="T22" fmla="*/ 3686 w 3760"/>
              <a:gd name="T23" fmla="*/ 118 h 1936"/>
              <a:gd name="T24" fmla="*/ 3760 w 3760"/>
              <a:gd name="T25" fmla="*/ 32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0" h="1936">
                <a:moveTo>
                  <a:pt x="3760" y="324"/>
                </a:moveTo>
                <a:cubicBezTo>
                  <a:pt x="3760" y="1612"/>
                  <a:pt x="3760" y="1612"/>
                  <a:pt x="3760" y="1612"/>
                </a:cubicBezTo>
                <a:cubicBezTo>
                  <a:pt x="3760" y="1791"/>
                  <a:pt x="3615" y="1936"/>
                  <a:pt x="3436" y="1936"/>
                </a:cubicBezTo>
                <a:cubicBezTo>
                  <a:pt x="324" y="1936"/>
                  <a:pt x="324" y="1936"/>
                  <a:pt x="324" y="1936"/>
                </a:cubicBezTo>
                <a:cubicBezTo>
                  <a:pt x="145" y="1936"/>
                  <a:pt x="0" y="1791"/>
                  <a:pt x="0" y="1612"/>
                </a:cubicBezTo>
                <a:cubicBezTo>
                  <a:pt x="0" y="324"/>
                  <a:pt x="0" y="324"/>
                  <a:pt x="0" y="324"/>
                </a:cubicBezTo>
                <a:cubicBezTo>
                  <a:pt x="0" y="145"/>
                  <a:pt x="145" y="0"/>
                  <a:pt x="324" y="0"/>
                </a:cubicBezTo>
                <a:cubicBezTo>
                  <a:pt x="3436" y="0"/>
                  <a:pt x="3436" y="0"/>
                  <a:pt x="3436" y="0"/>
                </a:cubicBezTo>
                <a:cubicBezTo>
                  <a:pt x="3508" y="0"/>
                  <a:pt x="3574" y="23"/>
                  <a:pt x="3628" y="63"/>
                </a:cubicBezTo>
                <a:cubicBezTo>
                  <a:pt x="3644" y="75"/>
                  <a:pt x="3658" y="87"/>
                  <a:pt x="3672" y="102"/>
                </a:cubicBezTo>
                <a:cubicBezTo>
                  <a:pt x="3677" y="107"/>
                  <a:pt x="3681" y="112"/>
                  <a:pt x="3686" y="118"/>
                </a:cubicBezTo>
                <a:cubicBezTo>
                  <a:pt x="3686" y="118"/>
                  <a:pt x="3686" y="118"/>
                  <a:pt x="3686" y="118"/>
                </a:cubicBezTo>
                <a:cubicBezTo>
                  <a:pt x="3732" y="174"/>
                  <a:pt x="3760" y="246"/>
                  <a:pt x="3760" y="324"/>
                </a:cubicBezTo>
                <a:close/>
              </a:path>
            </a:pathLst>
          </a:custGeom>
          <a:solidFill>
            <a:srgbClr val="F9F4F1"/>
          </a:solidFill>
          <a:ln>
            <a:noFill/>
          </a:ln>
          <a:effectLst>
            <a:outerShdw blurRad="317500" dist="2667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C9D57D74-0856-4D60-BF98-9B6B206F6F83}"/>
              </a:ext>
            </a:extLst>
          </p:cNvPr>
          <p:cNvSpPr>
            <a:spLocks noChangeArrowheads="1"/>
          </p:cNvSpPr>
          <p:nvPr/>
        </p:nvSpPr>
        <p:spPr bwMode="auto">
          <a:xfrm>
            <a:off x="2112579" y="1162695"/>
            <a:ext cx="7440556" cy="432048"/>
          </a:xfrm>
          <a:prstGeom prst="rect">
            <a:avLst/>
          </a:prstGeom>
          <a:solidFill>
            <a:srgbClr val="2F3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C7DFD86-ACF5-4D72-8AEF-587030EAF13C}"/>
              </a:ext>
            </a:extLst>
          </p:cNvPr>
          <p:cNvSpPr txBox="1"/>
          <p:nvPr/>
        </p:nvSpPr>
        <p:spPr>
          <a:xfrm>
            <a:off x="2235293" y="2315083"/>
            <a:ext cx="7317842" cy="1169551"/>
          </a:xfrm>
          <a:prstGeom prst="rect">
            <a:avLst/>
          </a:prstGeom>
          <a:noFill/>
        </p:spPr>
        <p:txBody>
          <a:bodyPr wrap="square" rtlCol="0">
            <a:spAutoFit/>
          </a:bodyPr>
          <a:lstStyle/>
          <a:p>
            <a:pPr algn="just"/>
            <a:r>
              <a:rPr lang="vi-VN" altLang="ko-KR" sz="1400" dirty="0">
                <a:solidFill>
                  <a:srgbClr val="2F304F"/>
                </a:solidFill>
                <a:cs typeface="Arial" pitchFamily="34" charset="0"/>
              </a:rPr>
              <a:t>Dựa trên mạng neural network duy nhất được huấn luyện dạng end-to-end model. Mô hình lấy input là 1 bức ảnh và dự đoán các bounding box (hộp bao quanh đối tượng) và nhãn lớp đi kèm. Yolo được tạo ra từ việc kết hợp giữa các lớp ẩn convolutional layers và connected layers. Trong đóp các convolutional layers sẽ trích xuất ra các feature của ảnh, còn full-connected layers sẽ dự đoán ra xác suất đó và tọa độ của đối tượng.</a:t>
            </a:r>
            <a:endParaRPr lang="ko-KR" altLang="en-US" sz="1400" dirty="0">
              <a:solidFill>
                <a:srgbClr val="2F304F"/>
              </a:solidFill>
              <a:cs typeface="Arial" pitchFamily="34" charset="0"/>
            </a:endParaRPr>
          </a:p>
        </p:txBody>
      </p:sp>
      <p:sp>
        <p:nvSpPr>
          <p:cNvPr id="13" name="Text Placeholder 4">
            <a:extLst>
              <a:ext uri="{FF2B5EF4-FFF2-40B4-BE49-F238E27FC236}">
                <a16:creationId xmlns:a16="http://schemas.microsoft.com/office/drawing/2014/main" id="{B8376F11-2A62-492C-8463-B7D91D866E37}"/>
              </a:ext>
            </a:extLst>
          </p:cNvPr>
          <p:cNvSpPr txBox="1">
            <a:spLocks/>
          </p:cNvSpPr>
          <p:nvPr/>
        </p:nvSpPr>
        <p:spPr>
          <a:xfrm>
            <a:off x="2235293" y="1788209"/>
            <a:ext cx="1650124"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err="1">
                <a:solidFill>
                  <a:srgbClr val="F7624A"/>
                </a:solidFill>
              </a:rPr>
              <a:t>Phương</a:t>
            </a:r>
            <a:r>
              <a:rPr lang="en-US" altLang="ko-KR" sz="2000" b="1" dirty="0">
                <a:solidFill>
                  <a:srgbClr val="F7624A"/>
                </a:solidFill>
              </a:rPr>
              <a:t> </a:t>
            </a:r>
            <a:r>
              <a:rPr lang="en-US" altLang="ko-KR" sz="2000" b="1" dirty="0" err="1">
                <a:solidFill>
                  <a:srgbClr val="F7624A"/>
                </a:solidFill>
              </a:rPr>
              <a:t>pháp</a:t>
            </a:r>
            <a:endParaRPr lang="en-US" altLang="ko-KR" sz="2000" b="1" dirty="0">
              <a:solidFill>
                <a:srgbClr val="F7624A"/>
              </a:solidFill>
            </a:endParaRPr>
          </a:p>
        </p:txBody>
      </p:sp>
      <p:sp>
        <p:nvSpPr>
          <p:cNvPr id="2" name="Text Placeholder 4">
            <a:extLst>
              <a:ext uri="{FF2B5EF4-FFF2-40B4-BE49-F238E27FC236}">
                <a16:creationId xmlns:a16="http://schemas.microsoft.com/office/drawing/2014/main" id="{38484E97-7B53-9074-B80A-04E09E25913E}"/>
              </a:ext>
            </a:extLst>
          </p:cNvPr>
          <p:cNvSpPr txBox="1">
            <a:spLocks/>
          </p:cNvSpPr>
          <p:nvPr/>
        </p:nvSpPr>
        <p:spPr>
          <a:xfrm>
            <a:off x="2112579" y="1153854"/>
            <a:ext cx="744055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000" b="1" dirty="0" err="1">
                <a:solidFill>
                  <a:srgbClr val="F7624A"/>
                </a:solidFill>
              </a:rPr>
              <a:t>Tìm</a:t>
            </a:r>
            <a:r>
              <a:rPr lang="en-US" altLang="ko-KR" sz="2000" b="1" dirty="0">
                <a:solidFill>
                  <a:srgbClr val="F7624A"/>
                </a:solidFill>
              </a:rPr>
              <a:t> </a:t>
            </a:r>
            <a:r>
              <a:rPr lang="en-US" altLang="ko-KR" sz="2000" b="1" dirty="0" err="1">
                <a:solidFill>
                  <a:srgbClr val="F7624A"/>
                </a:solidFill>
              </a:rPr>
              <a:t>hiểu</a:t>
            </a:r>
            <a:r>
              <a:rPr lang="en-US" altLang="ko-KR" sz="2000" b="1" dirty="0">
                <a:solidFill>
                  <a:srgbClr val="F7624A"/>
                </a:solidFill>
              </a:rPr>
              <a:t> </a:t>
            </a:r>
            <a:r>
              <a:rPr lang="en-US" altLang="ko-KR" sz="2000" b="1" dirty="0" err="1">
                <a:solidFill>
                  <a:srgbClr val="F7624A"/>
                </a:solidFill>
              </a:rPr>
              <a:t>về</a:t>
            </a:r>
            <a:r>
              <a:rPr lang="en-US" altLang="ko-KR" sz="2000" b="1" dirty="0">
                <a:solidFill>
                  <a:srgbClr val="F7624A"/>
                </a:solidFill>
              </a:rPr>
              <a:t> YOLO </a:t>
            </a:r>
            <a:r>
              <a:rPr lang="en-US" altLang="ko-KR" sz="2000" b="1" dirty="0" err="1">
                <a:solidFill>
                  <a:srgbClr val="F7624A"/>
                </a:solidFill>
              </a:rPr>
              <a:t>trong</a:t>
            </a:r>
            <a:r>
              <a:rPr lang="en-US" altLang="ko-KR" sz="2000" b="1" dirty="0">
                <a:solidFill>
                  <a:srgbClr val="F7624A"/>
                </a:solidFill>
              </a:rPr>
              <a:t> </a:t>
            </a:r>
            <a:r>
              <a:rPr lang="en-US" altLang="ko-KR" sz="2000" b="1" dirty="0" err="1">
                <a:solidFill>
                  <a:srgbClr val="F7624A"/>
                </a:solidFill>
              </a:rPr>
              <a:t>bài</a:t>
            </a:r>
            <a:r>
              <a:rPr lang="en-US" altLang="ko-KR" sz="2000" b="1" dirty="0">
                <a:solidFill>
                  <a:srgbClr val="F7624A"/>
                </a:solidFill>
              </a:rPr>
              <a:t> </a:t>
            </a:r>
            <a:r>
              <a:rPr lang="en-US" altLang="ko-KR" sz="2000" b="1" dirty="0" err="1">
                <a:solidFill>
                  <a:srgbClr val="F7624A"/>
                </a:solidFill>
              </a:rPr>
              <a:t>toán</a:t>
            </a:r>
            <a:r>
              <a:rPr lang="en-US" altLang="ko-KR" sz="2000" b="1" dirty="0">
                <a:solidFill>
                  <a:srgbClr val="F7624A"/>
                </a:solidFill>
              </a:rPr>
              <a:t> real-time object detection</a:t>
            </a:r>
          </a:p>
        </p:txBody>
      </p:sp>
      <p:pic>
        <p:nvPicPr>
          <p:cNvPr id="16" name="Picture 15">
            <a:extLst>
              <a:ext uri="{FF2B5EF4-FFF2-40B4-BE49-F238E27FC236}">
                <a16:creationId xmlns:a16="http://schemas.microsoft.com/office/drawing/2014/main" id="{CE707792-A895-80A7-3BEE-E264CD58D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206" y="3439509"/>
            <a:ext cx="5220564" cy="2132521"/>
          </a:xfrm>
          <a:prstGeom prst="rect">
            <a:avLst/>
          </a:prstGeom>
        </p:spPr>
      </p:pic>
      <mc:AlternateContent xmlns:mc="http://schemas.openxmlformats.org/markup-compatibility/2006">
        <mc:Choice xmlns:pslz="http://schemas.microsoft.com/office/powerpoint/2016/slidezoom" Requires="pslz">
          <p:graphicFrame>
            <p:nvGraphicFramePr>
              <p:cNvPr id="18" name="Slide Zoom 17">
                <a:extLst>
                  <a:ext uri="{FF2B5EF4-FFF2-40B4-BE49-F238E27FC236}">
                    <a16:creationId xmlns:a16="http://schemas.microsoft.com/office/drawing/2014/main" id="{E7BCD6FE-6877-5183-1040-E7E0EE46199C}"/>
                  </a:ext>
                </a:extLst>
              </p:cNvPr>
              <p:cNvGraphicFramePr>
                <a:graphicFrameLocks noChangeAspect="1"/>
              </p:cNvGraphicFramePr>
              <p:nvPr>
                <p:extLst>
                  <p:ext uri="{D42A27DB-BD31-4B8C-83A1-F6EECF244321}">
                    <p14:modId xmlns:p14="http://schemas.microsoft.com/office/powerpoint/2010/main" val="3492769255"/>
                  </p:ext>
                </p:extLst>
              </p:nvPr>
            </p:nvGraphicFramePr>
            <p:xfrm>
              <a:off x="2326817" y="3684974"/>
              <a:ext cx="2339776" cy="666309"/>
            </p:xfrm>
            <a:graphic>
              <a:graphicData uri="http://schemas.microsoft.com/office/powerpoint/2016/slidezoom">
                <pslz:sldZm>
                  <pslz:sldZmObj sldId="264" cId="3465931548">
                    <pslz:zmPr id="{1712F925-A083-4F11-BB64-73D11D3099CE}"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339776" cy="666309"/>
                        </a:xfrm>
                        <a:prstGeom prst="rect">
                          <a:avLst/>
                        </a:prstGeom>
                        <a:ln w="3175">
                          <a:solidFill>
                            <a:prstClr val="ltGray"/>
                          </a:solidFill>
                        </a:ln>
                      </p166:spPr>
                    </pslz:zmPr>
                  </pslz:sldZmObj>
                </pslz:sldZm>
              </a:graphicData>
            </a:graphic>
          </p:graphicFrame>
        </mc:Choice>
        <mc:Fallback>
          <p:pic>
            <p:nvPicPr>
              <p:cNvPr id="18" name="Slide Zoom 17">
                <a:hlinkClick r:id="rId4" action="ppaction://hlinksldjump"/>
                <a:extLst>
                  <a:ext uri="{FF2B5EF4-FFF2-40B4-BE49-F238E27FC236}">
                    <a16:creationId xmlns:a16="http://schemas.microsoft.com/office/drawing/2014/main" id="{E7BCD6FE-6877-5183-1040-E7E0EE46199C}"/>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2326817" y="3684974"/>
                <a:ext cx="2339776" cy="666309"/>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20" name="Slide Zoom 19">
                <a:extLst>
                  <a:ext uri="{FF2B5EF4-FFF2-40B4-BE49-F238E27FC236}">
                    <a16:creationId xmlns:a16="http://schemas.microsoft.com/office/drawing/2014/main" id="{F1B31BF3-C551-327F-A1D0-89E0228786E3}"/>
                  </a:ext>
                </a:extLst>
              </p:cNvPr>
              <p:cNvGraphicFramePr>
                <a:graphicFrameLocks noChangeAspect="1"/>
              </p:cNvGraphicFramePr>
              <p:nvPr>
                <p:extLst>
                  <p:ext uri="{D42A27DB-BD31-4B8C-83A1-F6EECF244321}">
                    <p14:modId xmlns:p14="http://schemas.microsoft.com/office/powerpoint/2010/main" val="3628373686"/>
                  </p:ext>
                </p:extLst>
              </p:nvPr>
            </p:nvGraphicFramePr>
            <p:xfrm>
              <a:off x="2326816" y="4604424"/>
              <a:ext cx="2406671" cy="666309"/>
            </p:xfrm>
            <a:graphic>
              <a:graphicData uri="http://schemas.microsoft.com/office/powerpoint/2016/slidezoom">
                <pslz:sldZm>
                  <pslz:sldZmObj sldId="302" cId="4061604389">
                    <pslz:zmPr id="{A243324A-F1FF-4A6C-B02F-2AE2339D6247}"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2406671" cy="666309"/>
                        </a:xfrm>
                        <a:prstGeom prst="rect">
                          <a:avLst/>
                        </a:prstGeom>
                        <a:ln w="3175">
                          <a:solidFill>
                            <a:prstClr val="ltGray"/>
                          </a:solidFill>
                        </a:ln>
                      </p166:spPr>
                    </pslz:zmPr>
                  </pslz:sldZmObj>
                </pslz:sldZm>
              </a:graphicData>
            </a:graphic>
          </p:graphicFrame>
        </mc:Choice>
        <mc:Fallback>
          <p:pic>
            <p:nvPicPr>
              <p:cNvPr id="20" name="Slide Zoom 19">
                <a:hlinkClick r:id="rId6" action="ppaction://hlinksldjump"/>
                <a:extLst>
                  <a:ext uri="{FF2B5EF4-FFF2-40B4-BE49-F238E27FC236}">
                    <a16:creationId xmlns:a16="http://schemas.microsoft.com/office/drawing/2014/main" id="{F1B31BF3-C551-327F-A1D0-89E0228786E3}"/>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2326816" y="4604424"/>
                <a:ext cx="2406671" cy="666309"/>
              </a:xfrm>
              <a:prstGeom prst="rect">
                <a:avLst/>
              </a:prstGeom>
              <a:ln w="3175">
                <a:solidFill>
                  <a:prstClr val="ltGray"/>
                </a:solidFill>
              </a:ln>
            </p:spPr>
          </p:pic>
        </mc:Fallback>
      </mc:AlternateContent>
    </p:spTree>
    <p:extLst>
      <p:ext uri="{BB962C8B-B14F-4D97-AF65-F5344CB8AC3E}">
        <p14:creationId xmlns:p14="http://schemas.microsoft.com/office/powerpoint/2010/main" val="2198951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57BDA84-BBAB-4784-A1CC-3B6CF2D8EB7E}"/>
              </a:ext>
            </a:extLst>
          </p:cNvPr>
          <p:cNvSpPr>
            <a:spLocks/>
          </p:cNvSpPr>
          <p:nvPr/>
        </p:nvSpPr>
        <p:spPr bwMode="auto">
          <a:xfrm>
            <a:off x="1396921" y="1162695"/>
            <a:ext cx="8989255" cy="4608576"/>
          </a:xfrm>
          <a:custGeom>
            <a:avLst/>
            <a:gdLst>
              <a:gd name="T0" fmla="*/ 3760 w 3760"/>
              <a:gd name="T1" fmla="*/ 324 h 1936"/>
              <a:gd name="T2" fmla="*/ 3760 w 3760"/>
              <a:gd name="T3" fmla="*/ 1612 h 1936"/>
              <a:gd name="T4" fmla="*/ 3436 w 3760"/>
              <a:gd name="T5" fmla="*/ 1936 h 1936"/>
              <a:gd name="T6" fmla="*/ 324 w 3760"/>
              <a:gd name="T7" fmla="*/ 1936 h 1936"/>
              <a:gd name="T8" fmla="*/ 0 w 3760"/>
              <a:gd name="T9" fmla="*/ 1612 h 1936"/>
              <a:gd name="T10" fmla="*/ 0 w 3760"/>
              <a:gd name="T11" fmla="*/ 324 h 1936"/>
              <a:gd name="T12" fmla="*/ 324 w 3760"/>
              <a:gd name="T13" fmla="*/ 0 h 1936"/>
              <a:gd name="T14" fmla="*/ 3436 w 3760"/>
              <a:gd name="T15" fmla="*/ 0 h 1936"/>
              <a:gd name="T16" fmla="*/ 3628 w 3760"/>
              <a:gd name="T17" fmla="*/ 63 h 1936"/>
              <a:gd name="T18" fmla="*/ 3672 w 3760"/>
              <a:gd name="T19" fmla="*/ 102 h 1936"/>
              <a:gd name="T20" fmla="*/ 3686 w 3760"/>
              <a:gd name="T21" fmla="*/ 118 h 1936"/>
              <a:gd name="T22" fmla="*/ 3686 w 3760"/>
              <a:gd name="T23" fmla="*/ 118 h 1936"/>
              <a:gd name="T24" fmla="*/ 3760 w 3760"/>
              <a:gd name="T25" fmla="*/ 32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0" h="1936">
                <a:moveTo>
                  <a:pt x="3760" y="324"/>
                </a:moveTo>
                <a:cubicBezTo>
                  <a:pt x="3760" y="1612"/>
                  <a:pt x="3760" y="1612"/>
                  <a:pt x="3760" y="1612"/>
                </a:cubicBezTo>
                <a:cubicBezTo>
                  <a:pt x="3760" y="1791"/>
                  <a:pt x="3615" y="1936"/>
                  <a:pt x="3436" y="1936"/>
                </a:cubicBezTo>
                <a:cubicBezTo>
                  <a:pt x="324" y="1936"/>
                  <a:pt x="324" y="1936"/>
                  <a:pt x="324" y="1936"/>
                </a:cubicBezTo>
                <a:cubicBezTo>
                  <a:pt x="145" y="1936"/>
                  <a:pt x="0" y="1791"/>
                  <a:pt x="0" y="1612"/>
                </a:cubicBezTo>
                <a:cubicBezTo>
                  <a:pt x="0" y="324"/>
                  <a:pt x="0" y="324"/>
                  <a:pt x="0" y="324"/>
                </a:cubicBezTo>
                <a:cubicBezTo>
                  <a:pt x="0" y="145"/>
                  <a:pt x="145" y="0"/>
                  <a:pt x="324" y="0"/>
                </a:cubicBezTo>
                <a:cubicBezTo>
                  <a:pt x="3436" y="0"/>
                  <a:pt x="3436" y="0"/>
                  <a:pt x="3436" y="0"/>
                </a:cubicBezTo>
                <a:cubicBezTo>
                  <a:pt x="3508" y="0"/>
                  <a:pt x="3574" y="23"/>
                  <a:pt x="3628" y="63"/>
                </a:cubicBezTo>
                <a:cubicBezTo>
                  <a:pt x="3644" y="75"/>
                  <a:pt x="3658" y="87"/>
                  <a:pt x="3672" y="102"/>
                </a:cubicBezTo>
                <a:cubicBezTo>
                  <a:pt x="3677" y="107"/>
                  <a:pt x="3681" y="112"/>
                  <a:pt x="3686" y="118"/>
                </a:cubicBezTo>
                <a:cubicBezTo>
                  <a:pt x="3686" y="118"/>
                  <a:pt x="3686" y="118"/>
                  <a:pt x="3686" y="118"/>
                </a:cubicBezTo>
                <a:cubicBezTo>
                  <a:pt x="3732" y="174"/>
                  <a:pt x="3760" y="246"/>
                  <a:pt x="3760" y="324"/>
                </a:cubicBezTo>
                <a:close/>
              </a:path>
            </a:pathLst>
          </a:custGeom>
          <a:solidFill>
            <a:srgbClr val="F9F4F1"/>
          </a:solidFill>
          <a:ln>
            <a:noFill/>
          </a:ln>
          <a:effectLst>
            <a:outerShdw blurRad="317500" dist="2667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C9D57D74-0856-4D60-BF98-9B6B206F6F83}"/>
              </a:ext>
            </a:extLst>
          </p:cNvPr>
          <p:cNvSpPr>
            <a:spLocks noChangeArrowheads="1"/>
          </p:cNvSpPr>
          <p:nvPr/>
        </p:nvSpPr>
        <p:spPr bwMode="auto">
          <a:xfrm>
            <a:off x="2112579" y="1162695"/>
            <a:ext cx="7440556" cy="432048"/>
          </a:xfrm>
          <a:prstGeom prst="rect">
            <a:avLst/>
          </a:prstGeom>
          <a:solidFill>
            <a:srgbClr val="2F3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4C7DFD86-ACF5-4D72-8AEF-587030EAF13C}"/>
              </a:ext>
            </a:extLst>
          </p:cNvPr>
          <p:cNvSpPr txBox="1"/>
          <p:nvPr/>
        </p:nvSpPr>
        <p:spPr>
          <a:xfrm>
            <a:off x="2235293" y="2315083"/>
            <a:ext cx="7317842" cy="2031325"/>
          </a:xfrm>
          <a:prstGeom prst="rect">
            <a:avLst/>
          </a:prstGeom>
          <a:noFill/>
        </p:spPr>
        <p:txBody>
          <a:bodyPr wrap="square" rtlCol="0">
            <a:spAutoFit/>
          </a:bodyPr>
          <a:lstStyle/>
          <a:p>
            <a:pPr algn="just"/>
            <a:r>
              <a:rPr lang="vi-VN" altLang="ko-KR" sz="1400" dirty="0">
                <a:solidFill>
                  <a:srgbClr val="2F304F"/>
                </a:solidFill>
                <a:cs typeface="Arial" pitchFamily="34" charset="0"/>
              </a:rPr>
              <a:t>+ Đầu tiên phân chia hình ảnh đầu vào thành 1 lưới các ô (grid of cell), trong đó mỗi ô chịu trách nhiệm dự đoán các bounding boxes nếu tâm của nó nằm trong ô.</a:t>
            </a:r>
          </a:p>
          <a:p>
            <a:pPr algn="just"/>
            <a:endParaRPr lang="vi-VN" altLang="ko-KR" sz="1400" dirty="0">
              <a:solidFill>
                <a:srgbClr val="2F304F"/>
              </a:solidFill>
              <a:cs typeface="Arial" pitchFamily="34" charset="0"/>
            </a:endParaRPr>
          </a:p>
          <a:p>
            <a:pPr algn="just"/>
            <a:r>
              <a:rPr lang="vi-VN" altLang="ko-KR" sz="1400" dirty="0">
                <a:solidFill>
                  <a:srgbClr val="2F304F"/>
                </a:solidFill>
                <a:cs typeface="Arial" pitchFamily="34" charset="0"/>
              </a:rPr>
              <a:t>+ Mỗi grid cell (tức 1 ô bất kỳ nằm trong lưới ô) dự đoán các bounding boxes được xác định dựa trên: </a:t>
            </a:r>
          </a:p>
          <a:p>
            <a:pPr lvl="1" algn="just"/>
            <a:r>
              <a:rPr lang="vi-VN" altLang="ko-KR" sz="1400" dirty="0">
                <a:solidFill>
                  <a:srgbClr val="2F304F"/>
                </a:solidFill>
                <a:cs typeface="Arial" pitchFamily="34" charset="0"/>
              </a:rPr>
              <a:t>•	Tọa độ x, y; chiều rộng (w) ; chiều cao (h)</a:t>
            </a:r>
          </a:p>
          <a:p>
            <a:pPr lvl="1" algn="just"/>
            <a:r>
              <a:rPr lang="vi-VN" altLang="ko-KR" sz="1400" dirty="0">
                <a:solidFill>
                  <a:srgbClr val="2F304F"/>
                </a:solidFill>
                <a:cs typeface="Arial" pitchFamily="34" charset="0"/>
              </a:rPr>
              <a:t>•	Độ tin cậy (confidence score) về khả năng chưa vật thể bên trong</a:t>
            </a:r>
          </a:p>
          <a:p>
            <a:pPr lvl="1" algn="just"/>
            <a:r>
              <a:rPr lang="vi-VN" altLang="ko-KR" sz="1400" dirty="0">
                <a:solidFill>
                  <a:srgbClr val="2F304F"/>
                </a:solidFill>
                <a:cs typeface="Arial" pitchFamily="34" charset="0"/>
              </a:rPr>
              <a:t>•	Dự đoán nhãn các đối tượng</a:t>
            </a:r>
          </a:p>
          <a:p>
            <a:pPr marL="742950" lvl="1" indent="-285750" algn="just">
              <a:buFont typeface="Arial" panose="020B0604020202020204" pitchFamily="34" charset="0"/>
              <a:buChar char="•"/>
            </a:pPr>
            <a:endParaRPr lang="vi-VN" altLang="ko-KR" sz="1400" dirty="0">
              <a:solidFill>
                <a:srgbClr val="2F304F"/>
              </a:solidFill>
              <a:cs typeface="Arial" pitchFamily="34" charset="0"/>
            </a:endParaRPr>
          </a:p>
        </p:txBody>
      </p:sp>
      <p:sp>
        <p:nvSpPr>
          <p:cNvPr id="13" name="Text Placeholder 4">
            <a:extLst>
              <a:ext uri="{FF2B5EF4-FFF2-40B4-BE49-F238E27FC236}">
                <a16:creationId xmlns:a16="http://schemas.microsoft.com/office/drawing/2014/main" id="{B8376F11-2A62-492C-8463-B7D91D866E37}"/>
              </a:ext>
            </a:extLst>
          </p:cNvPr>
          <p:cNvSpPr txBox="1">
            <a:spLocks/>
          </p:cNvSpPr>
          <p:nvPr/>
        </p:nvSpPr>
        <p:spPr>
          <a:xfrm>
            <a:off x="2235292" y="1788209"/>
            <a:ext cx="2473341"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err="1">
                <a:solidFill>
                  <a:srgbClr val="F7624A"/>
                </a:solidFill>
              </a:rPr>
              <a:t>Mô</a:t>
            </a:r>
            <a:r>
              <a:rPr lang="en-US" altLang="ko-KR" sz="2000" b="1" dirty="0">
                <a:solidFill>
                  <a:srgbClr val="F7624A"/>
                </a:solidFill>
              </a:rPr>
              <a:t> </a:t>
            </a:r>
            <a:r>
              <a:rPr lang="en-US" altLang="ko-KR" sz="2000" b="1" dirty="0" err="1">
                <a:solidFill>
                  <a:srgbClr val="F7624A"/>
                </a:solidFill>
              </a:rPr>
              <a:t>hình</a:t>
            </a:r>
            <a:r>
              <a:rPr lang="en-US" altLang="ko-KR" sz="2000" b="1" dirty="0">
                <a:solidFill>
                  <a:srgbClr val="F7624A"/>
                </a:solidFill>
              </a:rPr>
              <a:t> </a:t>
            </a:r>
            <a:r>
              <a:rPr lang="en-US" altLang="ko-KR" sz="2000" b="1" dirty="0" err="1">
                <a:solidFill>
                  <a:srgbClr val="F7624A"/>
                </a:solidFill>
              </a:rPr>
              <a:t>hoạt</a:t>
            </a:r>
            <a:r>
              <a:rPr lang="en-US" altLang="ko-KR" sz="2000" b="1" dirty="0">
                <a:solidFill>
                  <a:srgbClr val="F7624A"/>
                </a:solidFill>
              </a:rPr>
              <a:t> </a:t>
            </a:r>
            <a:r>
              <a:rPr lang="en-US" altLang="ko-KR" sz="2000" b="1" dirty="0" err="1">
                <a:solidFill>
                  <a:srgbClr val="F7624A"/>
                </a:solidFill>
              </a:rPr>
              <a:t>động</a:t>
            </a:r>
            <a:endParaRPr lang="en-US" altLang="ko-KR" sz="2000" b="1" dirty="0">
              <a:solidFill>
                <a:srgbClr val="F7624A"/>
              </a:solidFill>
            </a:endParaRPr>
          </a:p>
        </p:txBody>
      </p:sp>
      <p:sp>
        <p:nvSpPr>
          <p:cNvPr id="2" name="Text Placeholder 4">
            <a:extLst>
              <a:ext uri="{FF2B5EF4-FFF2-40B4-BE49-F238E27FC236}">
                <a16:creationId xmlns:a16="http://schemas.microsoft.com/office/drawing/2014/main" id="{38484E97-7B53-9074-B80A-04E09E25913E}"/>
              </a:ext>
            </a:extLst>
          </p:cNvPr>
          <p:cNvSpPr txBox="1">
            <a:spLocks/>
          </p:cNvSpPr>
          <p:nvPr/>
        </p:nvSpPr>
        <p:spPr>
          <a:xfrm>
            <a:off x="2112579" y="1153854"/>
            <a:ext cx="744055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000" b="1" dirty="0" err="1">
                <a:solidFill>
                  <a:srgbClr val="F7624A"/>
                </a:solidFill>
              </a:rPr>
              <a:t>Tìm</a:t>
            </a:r>
            <a:r>
              <a:rPr lang="en-US" altLang="ko-KR" sz="2000" b="1" dirty="0">
                <a:solidFill>
                  <a:srgbClr val="F7624A"/>
                </a:solidFill>
              </a:rPr>
              <a:t> </a:t>
            </a:r>
            <a:r>
              <a:rPr lang="en-US" altLang="ko-KR" sz="2000" b="1" dirty="0" err="1">
                <a:solidFill>
                  <a:srgbClr val="F7624A"/>
                </a:solidFill>
              </a:rPr>
              <a:t>hiểu</a:t>
            </a:r>
            <a:r>
              <a:rPr lang="en-US" altLang="ko-KR" sz="2000" b="1" dirty="0">
                <a:solidFill>
                  <a:srgbClr val="F7624A"/>
                </a:solidFill>
              </a:rPr>
              <a:t> </a:t>
            </a:r>
            <a:r>
              <a:rPr lang="en-US" altLang="ko-KR" sz="2000" b="1" dirty="0" err="1">
                <a:solidFill>
                  <a:srgbClr val="F7624A"/>
                </a:solidFill>
              </a:rPr>
              <a:t>về</a:t>
            </a:r>
            <a:r>
              <a:rPr lang="en-US" altLang="ko-KR" sz="2000" b="1" dirty="0">
                <a:solidFill>
                  <a:srgbClr val="F7624A"/>
                </a:solidFill>
              </a:rPr>
              <a:t> YOLO </a:t>
            </a:r>
            <a:r>
              <a:rPr lang="en-US" altLang="ko-KR" sz="2000" b="1" dirty="0" err="1">
                <a:solidFill>
                  <a:srgbClr val="F7624A"/>
                </a:solidFill>
              </a:rPr>
              <a:t>trong</a:t>
            </a:r>
            <a:r>
              <a:rPr lang="en-US" altLang="ko-KR" sz="2000" b="1" dirty="0">
                <a:solidFill>
                  <a:srgbClr val="F7624A"/>
                </a:solidFill>
              </a:rPr>
              <a:t> </a:t>
            </a:r>
            <a:r>
              <a:rPr lang="en-US" altLang="ko-KR" sz="2000" b="1" dirty="0" err="1">
                <a:solidFill>
                  <a:srgbClr val="F7624A"/>
                </a:solidFill>
              </a:rPr>
              <a:t>bài</a:t>
            </a:r>
            <a:r>
              <a:rPr lang="en-US" altLang="ko-KR" sz="2000" b="1" dirty="0">
                <a:solidFill>
                  <a:srgbClr val="F7624A"/>
                </a:solidFill>
              </a:rPr>
              <a:t> </a:t>
            </a:r>
            <a:r>
              <a:rPr lang="en-US" altLang="ko-KR" sz="2000" b="1" dirty="0" err="1">
                <a:solidFill>
                  <a:srgbClr val="F7624A"/>
                </a:solidFill>
              </a:rPr>
              <a:t>toán</a:t>
            </a:r>
            <a:r>
              <a:rPr lang="en-US" altLang="ko-KR" sz="2000" b="1" dirty="0">
                <a:solidFill>
                  <a:srgbClr val="F7624A"/>
                </a:solidFill>
              </a:rPr>
              <a:t> real-time object detection</a:t>
            </a:r>
          </a:p>
        </p:txBody>
      </p:sp>
    </p:spTree>
    <p:extLst>
      <p:ext uri="{BB962C8B-B14F-4D97-AF65-F5344CB8AC3E}">
        <p14:creationId xmlns:p14="http://schemas.microsoft.com/office/powerpoint/2010/main" val="955326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657BDA84-BBAB-4784-A1CC-3B6CF2D8EB7E}"/>
              </a:ext>
            </a:extLst>
          </p:cNvPr>
          <p:cNvSpPr>
            <a:spLocks/>
          </p:cNvSpPr>
          <p:nvPr/>
        </p:nvSpPr>
        <p:spPr bwMode="auto">
          <a:xfrm>
            <a:off x="1396921" y="1162695"/>
            <a:ext cx="8989255" cy="4608576"/>
          </a:xfrm>
          <a:custGeom>
            <a:avLst/>
            <a:gdLst>
              <a:gd name="T0" fmla="*/ 3760 w 3760"/>
              <a:gd name="T1" fmla="*/ 324 h 1936"/>
              <a:gd name="T2" fmla="*/ 3760 w 3760"/>
              <a:gd name="T3" fmla="*/ 1612 h 1936"/>
              <a:gd name="T4" fmla="*/ 3436 w 3760"/>
              <a:gd name="T5" fmla="*/ 1936 h 1936"/>
              <a:gd name="T6" fmla="*/ 324 w 3760"/>
              <a:gd name="T7" fmla="*/ 1936 h 1936"/>
              <a:gd name="T8" fmla="*/ 0 w 3760"/>
              <a:gd name="T9" fmla="*/ 1612 h 1936"/>
              <a:gd name="T10" fmla="*/ 0 w 3760"/>
              <a:gd name="T11" fmla="*/ 324 h 1936"/>
              <a:gd name="T12" fmla="*/ 324 w 3760"/>
              <a:gd name="T13" fmla="*/ 0 h 1936"/>
              <a:gd name="T14" fmla="*/ 3436 w 3760"/>
              <a:gd name="T15" fmla="*/ 0 h 1936"/>
              <a:gd name="T16" fmla="*/ 3628 w 3760"/>
              <a:gd name="T17" fmla="*/ 63 h 1936"/>
              <a:gd name="T18" fmla="*/ 3672 w 3760"/>
              <a:gd name="T19" fmla="*/ 102 h 1936"/>
              <a:gd name="T20" fmla="*/ 3686 w 3760"/>
              <a:gd name="T21" fmla="*/ 118 h 1936"/>
              <a:gd name="T22" fmla="*/ 3686 w 3760"/>
              <a:gd name="T23" fmla="*/ 118 h 1936"/>
              <a:gd name="T24" fmla="*/ 3760 w 3760"/>
              <a:gd name="T25" fmla="*/ 324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60" h="1936">
                <a:moveTo>
                  <a:pt x="3760" y="324"/>
                </a:moveTo>
                <a:cubicBezTo>
                  <a:pt x="3760" y="1612"/>
                  <a:pt x="3760" y="1612"/>
                  <a:pt x="3760" y="1612"/>
                </a:cubicBezTo>
                <a:cubicBezTo>
                  <a:pt x="3760" y="1791"/>
                  <a:pt x="3615" y="1936"/>
                  <a:pt x="3436" y="1936"/>
                </a:cubicBezTo>
                <a:cubicBezTo>
                  <a:pt x="324" y="1936"/>
                  <a:pt x="324" y="1936"/>
                  <a:pt x="324" y="1936"/>
                </a:cubicBezTo>
                <a:cubicBezTo>
                  <a:pt x="145" y="1936"/>
                  <a:pt x="0" y="1791"/>
                  <a:pt x="0" y="1612"/>
                </a:cubicBezTo>
                <a:cubicBezTo>
                  <a:pt x="0" y="324"/>
                  <a:pt x="0" y="324"/>
                  <a:pt x="0" y="324"/>
                </a:cubicBezTo>
                <a:cubicBezTo>
                  <a:pt x="0" y="145"/>
                  <a:pt x="145" y="0"/>
                  <a:pt x="324" y="0"/>
                </a:cubicBezTo>
                <a:cubicBezTo>
                  <a:pt x="3436" y="0"/>
                  <a:pt x="3436" y="0"/>
                  <a:pt x="3436" y="0"/>
                </a:cubicBezTo>
                <a:cubicBezTo>
                  <a:pt x="3508" y="0"/>
                  <a:pt x="3574" y="23"/>
                  <a:pt x="3628" y="63"/>
                </a:cubicBezTo>
                <a:cubicBezTo>
                  <a:pt x="3644" y="75"/>
                  <a:pt x="3658" y="87"/>
                  <a:pt x="3672" y="102"/>
                </a:cubicBezTo>
                <a:cubicBezTo>
                  <a:pt x="3677" y="107"/>
                  <a:pt x="3681" y="112"/>
                  <a:pt x="3686" y="118"/>
                </a:cubicBezTo>
                <a:cubicBezTo>
                  <a:pt x="3686" y="118"/>
                  <a:pt x="3686" y="118"/>
                  <a:pt x="3686" y="118"/>
                </a:cubicBezTo>
                <a:cubicBezTo>
                  <a:pt x="3732" y="174"/>
                  <a:pt x="3760" y="246"/>
                  <a:pt x="3760" y="324"/>
                </a:cubicBezTo>
                <a:close/>
              </a:path>
            </a:pathLst>
          </a:custGeom>
          <a:solidFill>
            <a:srgbClr val="F9F4F1"/>
          </a:solidFill>
          <a:ln>
            <a:noFill/>
          </a:ln>
          <a:effectLst>
            <a:outerShdw blurRad="317500" dist="266700" dir="8100000" algn="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Title 1">
            <a:extLst>
              <a:ext uri="{FF2B5EF4-FFF2-40B4-BE49-F238E27FC236}">
                <a16:creationId xmlns:a16="http://schemas.microsoft.com/office/drawing/2014/main" id="{8E851B57-F736-4796-BA57-EA82C84EB9FA}"/>
              </a:ext>
            </a:extLst>
          </p:cNvPr>
          <p:cNvSpPr txBox="1">
            <a:spLocks/>
          </p:cNvSpPr>
          <p:nvPr/>
        </p:nvSpPr>
        <p:spPr>
          <a:xfrm>
            <a:off x="5659362" y="4574449"/>
            <a:ext cx="4640775" cy="859397"/>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400" dirty="0" err="1"/>
              <a:t>với</a:t>
            </a:r>
            <a:r>
              <a:rPr lang="en-US" sz="1400" dirty="0"/>
              <a:t> </a:t>
            </a:r>
            <a:r>
              <a:rPr lang="en-US" sz="1400" dirty="0" err="1"/>
              <a:t>hình</a:t>
            </a:r>
            <a:r>
              <a:rPr lang="en-US" sz="1400" dirty="0"/>
              <a:t> </a:t>
            </a:r>
            <a:r>
              <a:rPr lang="en-US" sz="1400" dirty="0" err="1"/>
              <a:t>ảnh</a:t>
            </a:r>
            <a:r>
              <a:rPr lang="en-US" sz="1400" dirty="0"/>
              <a:t> </a:t>
            </a:r>
            <a:r>
              <a:rPr lang="en-US" sz="1400" dirty="0" err="1"/>
              <a:t>trên</a:t>
            </a:r>
            <a:r>
              <a:rPr lang="en-US" sz="1400" dirty="0"/>
              <a:t> chia </a:t>
            </a:r>
            <a:r>
              <a:rPr lang="en-US" sz="1400" dirty="0" err="1"/>
              <a:t>thành</a:t>
            </a:r>
            <a:r>
              <a:rPr lang="en-US" sz="1400" dirty="0"/>
              <a:t> 7×7 ô, </a:t>
            </a:r>
            <a:r>
              <a:rPr lang="en-US" sz="1400" dirty="0" err="1"/>
              <a:t>mỗi</a:t>
            </a:r>
            <a:r>
              <a:rPr lang="en-US" sz="1400" dirty="0"/>
              <a:t> ô </a:t>
            </a:r>
            <a:r>
              <a:rPr lang="en-US" sz="1400" dirty="0" err="1"/>
              <a:t>cần</a:t>
            </a:r>
            <a:r>
              <a:rPr lang="en-US" sz="1400" dirty="0"/>
              <a:t> </a:t>
            </a:r>
            <a:r>
              <a:rPr lang="en-US" sz="1400" dirty="0" err="1"/>
              <a:t>dự</a:t>
            </a:r>
            <a:r>
              <a:rPr lang="en-US" sz="1400" dirty="0"/>
              <a:t> </a:t>
            </a:r>
            <a:r>
              <a:rPr lang="en-US" sz="1400" dirty="0" err="1"/>
              <a:t>đóan</a:t>
            </a:r>
            <a:r>
              <a:rPr lang="en-US" sz="1400" dirty="0"/>
              <a:t> 2 bounding box </a:t>
            </a:r>
            <a:r>
              <a:rPr lang="en-US" sz="1400" dirty="0" err="1"/>
              <a:t>và</a:t>
            </a:r>
            <a:r>
              <a:rPr lang="en-US" sz="1400" dirty="0"/>
              <a:t> 3 object : con </a:t>
            </a:r>
            <a:r>
              <a:rPr lang="en-US" sz="1400" dirty="0" err="1"/>
              <a:t>chó</a:t>
            </a:r>
            <a:r>
              <a:rPr lang="en-US" sz="1400" dirty="0"/>
              <a:t>, ô </a:t>
            </a:r>
            <a:r>
              <a:rPr lang="en-US" sz="1400" dirty="0" err="1"/>
              <a:t>tô</a:t>
            </a:r>
            <a:r>
              <a:rPr lang="en-US" sz="1400" dirty="0"/>
              <a:t>, </a:t>
            </a:r>
            <a:r>
              <a:rPr lang="en-US" sz="1400" dirty="0" err="1"/>
              <a:t>xe</a:t>
            </a:r>
            <a:r>
              <a:rPr lang="en-US" sz="1400" dirty="0"/>
              <a:t> </a:t>
            </a:r>
            <a:r>
              <a:rPr lang="en-US" sz="1400" dirty="0" err="1"/>
              <a:t>đạp</a:t>
            </a:r>
            <a:r>
              <a:rPr lang="en-US" sz="1400" dirty="0"/>
              <a:t> </a:t>
            </a:r>
            <a:r>
              <a:rPr lang="en-US" sz="1400" dirty="0" err="1"/>
              <a:t>thì</a:t>
            </a:r>
            <a:r>
              <a:rPr lang="en-US" sz="1400" dirty="0"/>
              <a:t> output </a:t>
            </a:r>
            <a:r>
              <a:rPr lang="en-US" sz="1400" dirty="0" err="1"/>
              <a:t>là</a:t>
            </a:r>
            <a:r>
              <a:rPr lang="en-US" sz="1400" dirty="0"/>
              <a:t> 7×7×13, </a:t>
            </a:r>
            <a:r>
              <a:rPr lang="en-US" sz="1400" dirty="0" err="1"/>
              <a:t>mỗi</a:t>
            </a:r>
            <a:r>
              <a:rPr lang="en-US" sz="1400" dirty="0"/>
              <a:t> ô </a:t>
            </a:r>
            <a:r>
              <a:rPr lang="en-US" sz="1400" dirty="0" err="1"/>
              <a:t>sẽ</a:t>
            </a:r>
            <a:r>
              <a:rPr lang="en-US" sz="1400" dirty="0"/>
              <a:t> </a:t>
            </a:r>
            <a:r>
              <a:rPr lang="en-US" sz="1400" dirty="0" err="1"/>
              <a:t>có</a:t>
            </a:r>
            <a:r>
              <a:rPr lang="en-US" sz="1400" dirty="0"/>
              <a:t> 13 </a:t>
            </a:r>
            <a:r>
              <a:rPr lang="en-US" sz="1400" dirty="0" err="1"/>
              <a:t>tham</a:t>
            </a:r>
            <a:r>
              <a:rPr lang="en-US" sz="1400" dirty="0"/>
              <a:t> </a:t>
            </a:r>
            <a:r>
              <a:rPr lang="en-US" sz="1400" dirty="0" err="1"/>
              <a:t>số</a:t>
            </a:r>
            <a:r>
              <a:rPr lang="en-US" sz="1400" dirty="0"/>
              <a:t>, </a:t>
            </a:r>
            <a:r>
              <a:rPr lang="en-US" sz="1400" dirty="0" err="1"/>
              <a:t>kết</a:t>
            </a:r>
            <a:r>
              <a:rPr lang="en-US" sz="1400" dirty="0"/>
              <a:t> </a:t>
            </a:r>
            <a:r>
              <a:rPr lang="en-US" sz="1400" dirty="0" err="1"/>
              <a:t>quả</a:t>
            </a:r>
            <a:r>
              <a:rPr lang="en-US" sz="1400" dirty="0"/>
              <a:t> </a:t>
            </a:r>
            <a:r>
              <a:rPr lang="en-US" sz="1400" dirty="0" err="1"/>
              <a:t>trả</a:t>
            </a:r>
            <a:r>
              <a:rPr lang="en-US" sz="1400" dirty="0"/>
              <a:t> </a:t>
            </a:r>
            <a:r>
              <a:rPr lang="en-US" sz="1400" dirty="0" err="1"/>
              <a:t>về</a:t>
            </a:r>
            <a:r>
              <a:rPr lang="en-US" sz="1400" dirty="0"/>
              <a:t> (7×7×2=98) bounding box.</a:t>
            </a:r>
          </a:p>
        </p:txBody>
      </p:sp>
      <p:sp>
        <p:nvSpPr>
          <p:cNvPr id="12" name="TextBox 11">
            <a:extLst>
              <a:ext uri="{FF2B5EF4-FFF2-40B4-BE49-F238E27FC236}">
                <a16:creationId xmlns:a16="http://schemas.microsoft.com/office/drawing/2014/main" id="{4C7DFD86-ACF5-4D72-8AEF-587030EAF13C}"/>
              </a:ext>
            </a:extLst>
          </p:cNvPr>
          <p:cNvSpPr txBox="1"/>
          <p:nvPr/>
        </p:nvSpPr>
        <p:spPr>
          <a:xfrm>
            <a:off x="2489073" y="2098356"/>
            <a:ext cx="2912970" cy="307777"/>
          </a:xfrm>
          <a:prstGeom prst="rect">
            <a:avLst/>
          </a:prstGeom>
          <a:noFill/>
        </p:spPr>
        <p:txBody>
          <a:bodyPr wrap="square" rtlCol="0">
            <a:spAutoFit/>
          </a:bodyPr>
          <a:lstStyle/>
          <a:p>
            <a:pPr algn="just"/>
            <a:r>
              <a:rPr lang="en-US" altLang="ko-KR" sz="1400" dirty="0">
                <a:solidFill>
                  <a:srgbClr val="2F304F"/>
                </a:solidFill>
                <a:cs typeface="Arial" pitchFamily="34" charset="0"/>
              </a:rPr>
              <a:t>Input </a:t>
            </a:r>
            <a:r>
              <a:rPr lang="en-US" altLang="ko-KR" sz="1400" dirty="0" err="1">
                <a:solidFill>
                  <a:srgbClr val="2F304F"/>
                </a:solidFill>
                <a:cs typeface="Arial" pitchFamily="34" charset="0"/>
              </a:rPr>
              <a:t>là</a:t>
            </a:r>
            <a:r>
              <a:rPr lang="en-US" altLang="ko-KR" sz="1400" dirty="0">
                <a:solidFill>
                  <a:srgbClr val="2F304F"/>
                </a:solidFill>
                <a:cs typeface="Arial" pitchFamily="34" charset="0"/>
              </a:rPr>
              <a:t> 1 </a:t>
            </a:r>
            <a:r>
              <a:rPr lang="en-US" altLang="ko-KR" sz="1400" dirty="0" err="1">
                <a:solidFill>
                  <a:srgbClr val="2F304F"/>
                </a:solidFill>
                <a:cs typeface="Arial" pitchFamily="34" charset="0"/>
              </a:rPr>
              <a:t>ảnh</a:t>
            </a:r>
            <a:endParaRPr lang="ko-KR" altLang="en-US" sz="1400" dirty="0">
              <a:solidFill>
                <a:srgbClr val="2F304F"/>
              </a:solidFill>
              <a:cs typeface="Arial" pitchFamily="34" charset="0"/>
            </a:endParaRPr>
          </a:p>
        </p:txBody>
      </p:sp>
      <p:sp>
        <p:nvSpPr>
          <p:cNvPr id="13" name="Text Placeholder 4">
            <a:extLst>
              <a:ext uri="{FF2B5EF4-FFF2-40B4-BE49-F238E27FC236}">
                <a16:creationId xmlns:a16="http://schemas.microsoft.com/office/drawing/2014/main" id="{B8376F11-2A62-492C-8463-B7D91D866E37}"/>
              </a:ext>
            </a:extLst>
          </p:cNvPr>
          <p:cNvSpPr txBox="1">
            <a:spLocks/>
          </p:cNvSpPr>
          <p:nvPr/>
        </p:nvSpPr>
        <p:spPr>
          <a:xfrm>
            <a:off x="2151213" y="1594342"/>
            <a:ext cx="4383557"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tLang="ko-KR" sz="2000" b="1" dirty="0" err="1">
                <a:solidFill>
                  <a:srgbClr val="F7624A"/>
                </a:solidFill>
              </a:rPr>
              <a:t>Cụ</a:t>
            </a:r>
            <a:r>
              <a:rPr lang="en-US" altLang="ko-KR" sz="2000" b="1" dirty="0">
                <a:solidFill>
                  <a:srgbClr val="F7624A"/>
                </a:solidFill>
              </a:rPr>
              <a:t> </a:t>
            </a:r>
            <a:r>
              <a:rPr lang="en-US" altLang="ko-KR" sz="2000" b="1" dirty="0" err="1">
                <a:solidFill>
                  <a:srgbClr val="F7624A"/>
                </a:solidFill>
              </a:rPr>
              <a:t>thể</a:t>
            </a:r>
            <a:endParaRPr lang="en-US" altLang="ko-KR" sz="2000" b="1" dirty="0">
              <a:solidFill>
                <a:srgbClr val="F7624A"/>
              </a:solidFill>
            </a:endParaRPr>
          </a:p>
        </p:txBody>
      </p:sp>
      <p:sp>
        <p:nvSpPr>
          <p:cNvPr id="2" name="Rectangle 1">
            <a:extLst>
              <a:ext uri="{FF2B5EF4-FFF2-40B4-BE49-F238E27FC236}">
                <a16:creationId xmlns:a16="http://schemas.microsoft.com/office/drawing/2014/main" id="{B5982D9A-3508-1861-B414-A9E2E28A9C0A}"/>
              </a:ext>
            </a:extLst>
          </p:cNvPr>
          <p:cNvSpPr>
            <a:spLocks noChangeArrowheads="1"/>
          </p:cNvSpPr>
          <p:nvPr/>
        </p:nvSpPr>
        <p:spPr bwMode="auto">
          <a:xfrm>
            <a:off x="2112579" y="1162695"/>
            <a:ext cx="7440556" cy="432048"/>
          </a:xfrm>
          <a:prstGeom prst="rect">
            <a:avLst/>
          </a:prstGeom>
          <a:solidFill>
            <a:srgbClr val="2F3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Text Placeholder 4">
            <a:extLst>
              <a:ext uri="{FF2B5EF4-FFF2-40B4-BE49-F238E27FC236}">
                <a16:creationId xmlns:a16="http://schemas.microsoft.com/office/drawing/2014/main" id="{2A0B1A6D-DD31-3726-4025-66B56E078B53}"/>
              </a:ext>
            </a:extLst>
          </p:cNvPr>
          <p:cNvSpPr txBox="1">
            <a:spLocks/>
          </p:cNvSpPr>
          <p:nvPr/>
        </p:nvSpPr>
        <p:spPr>
          <a:xfrm>
            <a:off x="2112579" y="1153854"/>
            <a:ext cx="7440556" cy="43204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000" b="1" dirty="0" err="1">
                <a:solidFill>
                  <a:srgbClr val="F7624A"/>
                </a:solidFill>
              </a:rPr>
              <a:t>Tìm</a:t>
            </a:r>
            <a:r>
              <a:rPr lang="en-US" altLang="ko-KR" sz="2000" b="1" dirty="0">
                <a:solidFill>
                  <a:srgbClr val="F7624A"/>
                </a:solidFill>
              </a:rPr>
              <a:t> </a:t>
            </a:r>
            <a:r>
              <a:rPr lang="en-US" altLang="ko-KR" sz="2000" b="1" dirty="0" err="1">
                <a:solidFill>
                  <a:srgbClr val="F7624A"/>
                </a:solidFill>
              </a:rPr>
              <a:t>hiểu</a:t>
            </a:r>
            <a:r>
              <a:rPr lang="en-US" altLang="ko-KR" sz="2000" b="1" dirty="0">
                <a:solidFill>
                  <a:srgbClr val="F7624A"/>
                </a:solidFill>
              </a:rPr>
              <a:t> </a:t>
            </a:r>
            <a:r>
              <a:rPr lang="en-US" altLang="ko-KR" sz="2000" b="1" dirty="0" err="1">
                <a:solidFill>
                  <a:srgbClr val="F7624A"/>
                </a:solidFill>
              </a:rPr>
              <a:t>về</a:t>
            </a:r>
            <a:r>
              <a:rPr lang="en-US" altLang="ko-KR" sz="2000" b="1" dirty="0">
                <a:solidFill>
                  <a:srgbClr val="F7624A"/>
                </a:solidFill>
              </a:rPr>
              <a:t> YOLO </a:t>
            </a:r>
            <a:r>
              <a:rPr lang="en-US" altLang="ko-KR" sz="2000" b="1" dirty="0" err="1">
                <a:solidFill>
                  <a:srgbClr val="F7624A"/>
                </a:solidFill>
              </a:rPr>
              <a:t>trong</a:t>
            </a:r>
            <a:r>
              <a:rPr lang="en-US" altLang="ko-KR" sz="2000" b="1" dirty="0">
                <a:solidFill>
                  <a:srgbClr val="F7624A"/>
                </a:solidFill>
              </a:rPr>
              <a:t> </a:t>
            </a:r>
            <a:r>
              <a:rPr lang="en-US" altLang="ko-KR" sz="2000" b="1" dirty="0" err="1">
                <a:solidFill>
                  <a:srgbClr val="F7624A"/>
                </a:solidFill>
              </a:rPr>
              <a:t>bài</a:t>
            </a:r>
            <a:r>
              <a:rPr lang="en-US" altLang="ko-KR" sz="2000" b="1" dirty="0">
                <a:solidFill>
                  <a:srgbClr val="F7624A"/>
                </a:solidFill>
              </a:rPr>
              <a:t> </a:t>
            </a:r>
            <a:r>
              <a:rPr lang="en-US" altLang="ko-KR" sz="2000" b="1" dirty="0" err="1">
                <a:solidFill>
                  <a:srgbClr val="F7624A"/>
                </a:solidFill>
              </a:rPr>
              <a:t>toán</a:t>
            </a:r>
            <a:r>
              <a:rPr lang="en-US" altLang="ko-KR" sz="2000" b="1" dirty="0">
                <a:solidFill>
                  <a:srgbClr val="F7624A"/>
                </a:solidFill>
              </a:rPr>
              <a:t> real-time object detection</a:t>
            </a:r>
          </a:p>
        </p:txBody>
      </p:sp>
      <p:pic>
        <p:nvPicPr>
          <p:cNvPr id="5" name="Picture 4">
            <a:extLst>
              <a:ext uri="{FF2B5EF4-FFF2-40B4-BE49-F238E27FC236}">
                <a16:creationId xmlns:a16="http://schemas.microsoft.com/office/drawing/2014/main" id="{78D65A4C-D3F3-24BD-CC8E-4BF40263D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923" y="1662018"/>
            <a:ext cx="4462073" cy="2817839"/>
          </a:xfrm>
          <a:prstGeom prst="rect">
            <a:avLst/>
          </a:prstGeom>
        </p:spPr>
      </p:pic>
      <p:pic>
        <p:nvPicPr>
          <p:cNvPr id="6" name="Picture 5">
            <a:extLst>
              <a:ext uri="{FF2B5EF4-FFF2-40B4-BE49-F238E27FC236}">
                <a16:creationId xmlns:a16="http://schemas.microsoft.com/office/drawing/2014/main" id="{484DCE3A-9BE1-A920-EA65-7DAA30664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620" y="2176773"/>
            <a:ext cx="189565" cy="171962"/>
          </a:xfrm>
          <a:prstGeom prst="rect">
            <a:avLst/>
          </a:prstGeom>
        </p:spPr>
      </p:pic>
      <p:sp>
        <p:nvSpPr>
          <p:cNvPr id="7" name="TextBox 6">
            <a:extLst>
              <a:ext uri="{FF2B5EF4-FFF2-40B4-BE49-F238E27FC236}">
                <a16:creationId xmlns:a16="http://schemas.microsoft.com/office/drawing/2014/main" id="{153F0F27-AC79-137D-8371-A6FD4E7A240A}"/>
              </a:ext>
            </a:extLst>
          </p:cNvPr>
          <p:cNvSpPr txBox="1"/>
          <p:nvPr/>
        </p:nvSpPr>
        <p:spPr>
          <a:xfrm>
            <a:off x="2489073" y="2577542"/>
            <a:ext cx="2912970" cy="523220"/>
          </a:xfrm>
          <a:prstGeom prst="rect">
            <a:avLst/>
          </a:prstGeom>
          <a:noFill/>
        </p:spPr>
        <p:txBody>
          <a:bodyPr wrap="square" rtlCol="0">
            <a:spAutoFit/>
          </a:bodyPr>
          <a:lstStyle/>
          <a:p>
            <a:pPr algn="just"/>
            <a:r>
              <a:rPr lang="en-US" altLang="ko-KR" sz="1400" dirty="0">
                <a:solidFill>
                  <a:srgbClr val="2F304F"/>
                </a:solidFill>
                <a:cs typeface="Arial" pitchFamily="34" charset="0"/>
              </a:rPr>
              <a:t>Output </a:t>
            </a:r>
            <a:r>
              <a:rPr lang="en-US" altLang="ko-KR" sz="1400" dirty="0" err="1">
                <a:solidFill>
                  <a:srgbClr val="2F304F"/>
                </a:solidFill>
                <a:cs typeface="Arial" pitchFamily="34" charset="0"/>
              </a:rPr>
              <a:t>là</a:t>
            </a:r>
            <a:r>
              <a:rPr lang="en-US" altLang="ko-KR" sz="1400" dirty="0">
                <a:solidFill>
                  <a:srgbClr val="2F304F"/>
                </a:solidFill>
                <a:cs typeface="Arial" pitchFamily="34" charset="0"/>
              </a:rPr>
              <a:t> ma </a:t>
            </a:r>
            <a:r>
              <a:rPr lang="en-US" altLang="ko-KR" sz="1400" dirty="0" err="1">
                <a:solidFill>
                  <a:srgbClr val="2F304F"/>
                </a:solidFill>
                <a:cs typeface="Arial" pitchFamily="34" charset="0"/>
              </a:rPr>
              <a:t>trận</a:t>
            </a:r>
            <a:r>
              <a:rPr lang="en-US" altLang="ko-KR" sz="1400" dirty="0">
                <a:solidFill>
                  <a:srgbClr val="2F304F"/>
                </a:solidFill>
                <a:cs typeface="Arial" pitchFamily="34" charset="0"/>
              </a:rPr>
              <a:t> 3 </a:t>
            </a:r>
            <a:r>
              <a:rPr lang="en-US" altLang="ko-KR" sz="1400" dirty="0" err="1">
                <a:solidFill>
                  <a:srgbClr val="2F304F"/>
                </a:solidFill>
                <a:cs typeface="Arial" pitchFamily="34" charset="0"/>
              </a:rPr>
              <a:t>chiều</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có</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kích</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thước</a:t>
            </a:r>
            <a:r>
              <a:rPr lang="en-US" altLang="ko-KR" sz="1400" dirty="0">
                <a:solidFill>
                  <a:srgbClr val="2F304F"/>
                </a:solidFill>
                <a:cs typeface="Arial" pitchFamily="34" charset="0"/>
              </a:rPr>
              <a:t> </a:t>
            </a:r>
            <a:r>
              <a:rPr lang="en-US" altLang="ko-KR" sz="1400" dirty="0" err="1">
                <a:solidFill>
                  <a:srgbClr val="2F304F"/>
                </a:solidFill>
                <a:cs typeface="Arial" pitchFamily="34" charset="0"/>
              </a:rPr>
              <a:t>SxSx</a:t>
            </a:r>
            <a:r>
              <a:rPr lang="en-US" altLang="ko-KR" sz="1400" dirty="0">
                <a:solidFill>
                  <a:srgbClr val="2F304F"/>
                </a:solidFill>
                <a:cs typeface="Arial" pitchFamily="34" charset="0"/>
              </a:rPr>
              <a:t>(5N+M)</a:t>
            </a:r>
            <a:endParaRPr lang="ko-KR" altLang="en-US" sz="1400" dirty="0">
              <a:solidFill>
                <a:srgbClr val="2F304F"/>
              </a:solidFill>
              <a:cs typeface="Arial" pitchFamily="34" charset="0"/>
            </a:endParaRPr>
          </a:p>
        </p:txBody>
      </p:sp>
      <p:pic>
        <p:nvPicPr>
          <p:cNvPr id="14" name="Picture 13">
            <a:extLst>
              <a:ext uri="{FF2B5EF4-FFF2-40B4-BE49-F238E27FC236}">
                <a16:creationId xmlns:a16="http://schemas.microsoft.com/office/drawing/2014/main" id="{449D2DCE-F741-05CC-F723-E4EBAC974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620" y="2655959"/>
            <a:ext cx="189565" cy="171962"/>
          </a:xfrm>
          <a:prstGeom prst="rect">
            <a:avLst/>
          </a:prstGeom>
        </p:spPr>
      </p:pic>
      <mc:AlternateContent xmlns:mc="http://schemas.openxmlformats.org/markup-compatibility/2006">
        <mc:Choice xmlns:pslz="http://schemas.microsoft.com/office/powerpoint/2016/slidezoom" Requires="pslz">
          <p:graphicFrame>
            <p:nvGraphicFramePr>
              <p:cNvPr id="20" name="Slide Zoom 19">
                <a:extLst>
                  <a:ext uri="{FF2B5EF4-FFF2-40B4-BE49-F238E27FC236}">
                    <a16:creationId xmlns:a16="http://schemas.microsoft.com/office/drawing/2014/main" id="{6DB31D5F-FD59-4CC2-27BF-D6806EB526A9}"/>
                  </a:ext>
                </a:extLst>
              </p:cNvPr>
              <p:cNvGraphicFramePr>
                <a:graphicFrameLocks noChangeAspect="1"/>
              </p:cNvGraphicFramePr>
              <p:nvPr>
                <p:extLst>
                  <p:ext uri="{D42A27DB-BD31-4B8C-83A1-F6EECF244321}">
                    <p14:modId xmlns:p14="http://schemas.microsoft.com/office/powerpoint/2010/main" val="2373779694"/>
                  </p:ext>
                </p:extLst>
              </p:nvPr>
            </p:nvGraphicFramePr>
            <p:xfrm>
              <a:off x="2241620" y="3728096"/>
              <a:ext cx="3048000" cy="1143000"/>
            </p:xfrm>
            <a:graphic>
              <a:graphicData uri="http://schemas.microsoft.com/office/powerpoint/2016/slidezoom">
                <pslz:sldZm>
                  <pslz:sldZmObj sldId="296" cId="4085316025">
                    <pslz:zmPr id="{2BFE29DE-51FE-4A2C-BFC7-1CFA6D06BA0E}"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3048000" cy="1143000"/>
                        </a:xfrm>
                        <a:prstGeom prst="rect">
                          <a:avLst/>
                        </a:prstGeom>
                        <a:ln w="3175">
                          <a:solidFill>
                            <a:prstClr val="ltGray"/>
                          </a:solidFill>
                        </a:ln>
                      </p166:spPr>
                    </pslz:zmPr>
                  </pslz:sldZmObj>
                </pslz:sldZm>
              </a:graphicData>
            </a:graphic>
          </p:graphicFrame>
        </mc:Choice>
        <mc:Fallback>
          <p:pic>
            <p:nvPicPr>
              <p:cNvPr id="20" name="Slide Zoom 19">
                <a:hlinkClick r:id="rId5" action="ppaction://hlinksldjump"/>
                <a:extLst>
                  <a:ext uri="{FF2B5EF4-FFF2-40B4-BE49-F238E27FC236}">
                    <a16:creationId xmlns:a16="http://schemas.microsoft.com/office/drawing/2014/main" id="{6DB31D5F-FD59-4CC2-27BF-D6806EB526A9}"/>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2241620" y="3728096"/>
                <a:ext cx="3048000" cy="1143000"/>
              </a:xfrm>
              <a:prstGeom prst="rect">
                <a:avLst/>
              </a:prstGeom>
              <a:ln w="3175">
                <a:solidFill>
                  <a:prstClr val="ltGray"/>
                </a:solidFill>
              </a:ln>
            </p:spPr>
          </p:pic>
        </mc:Fallback>
      </mc:AlternateContent>
    </p:spTree>
    <p:extLst>
      <p:ext uri="{BB962C8B-B14F-4D97-AF65-F5344CB8AC3E}">
        <p14:creationId xmlns:p14="http://schemas.microsoft.com/office/powerpoint/2010/main" val="862709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3FF906C0-9610-45D1-9103-B6ADA131612D}"/>
              </a:ext>
            </a:extLst>
          </p:cNvPr>
          <p:cNvSpPr>
            <a:spLocks/>
          </p:cNvSpPr>
          <p:nvPr/>
        </p:nvSpPr>
        <p:spPr bwMode="auto">
          <a:xfrm>
            <a:off x="3175" y="-1588"/>
            <a:ext cx="6122988" cy="6858000"/>
          </a:xfrm>
          <a:custGeom>
            <a:avLst/>
            <a:gdLst>
              <a:gd name="T0" fmla="*/ 0 w 2560"/>
              <a:gd name="T1" fmla="*/ 0 h 2880"/>
              <a:gd name="T2" fmla="*/ 1120 w 2560"/>
              <a:gd name="T3" fmla="*/ 0 h 2880"/>
              <a:gd name="T4" fmla="*/ 2560 w 2560"/>
              <a:gd name="T5" fmla="*/ 1440 h 2880"/>
              <a:gd name="T6" fmla="*/ 2560 w 2560"/>
              <a:gd name="T7" fmla="*/ 1440 h 2880"/>
              <a:gd name="T8" fmla="*/ 1120 w 2560"/>
              <a:gd name="T9" fmla="*/ 2880 h 2880"/>
              <a:gd name="T10" fmla="*/ 0 w 2560"/>
              <a:gd name="T11" fmla="*/ 2880 h 2880"/>
              <a:gd name="T12" fmla="*/ 0 w 256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560" h="2880">
                <a:moveTo>
                  <a:pt x="0" y="0"/>
                </a:moveTo>
                <a:cubicBezTo>
                  <a:pt x="1120" y="0"/>
                  <a:pt x="1120" y="0"/>
                  <a:pt x="1120" y="0"/>
                </a:cubicBezTo>
                <a:cubicBezTo>
                  <a:pt x="1915" y="0"/>
                  <a:pt x="2560" y="645"/>
                  <a:pt x="2560" y="1440"/>
                </a:cubicBezTo>
                <a:cubicBezTo>
                  <a:pt x="2560" y="1440"/>
                  <a:pt x="2560" y="1440"/>
                  <a:pt x="2560" y="1440"/>
                </a:cubicBezTo>
                <a:cubicBezTo>
                  <a:pt x="2560" y="2235"/>
                  <a:pt x="1915" y="2880"/>
                  <a:pt x="1120" y="2880"/>
                </a:cubicBezTo>
                <a:cubicBezTo>
                  <a:pt x="0" y="2880"/>
                  <a:pt x="0" y="2880"/>
                  <a:pt x="0" y="2880"/>
                </a:cubicBezTo>
                <a:lnTo>
                  <a:pt x="0" y="0"/>
                </a:ln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A00168D1-6555-4DFF-B38A-A6F8E0978A6C}"/>
              </a:ext>
            </a:extLst>
          </p:cNvPr>
          <p:cNvSpPr txBox="1">
            <a:spLocks/>
          </p:cNvSpPr>
          <p:nvPr/>
        </p:nvSpPr>
        <p:spPr>
          <a:xfrm>
            <a:off x="6220757" y="528146"/>
            <a:ext cx="5502638" cy="486595"/>
          </a:xfrm>
          <a:prstGeom prst="rect">
            <a:avLst/>
          </a:prstGeom>
        </p:spPr>
        <p:txBody>
          <a:bodyP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altLang="ko-KR" sz="4400" dirty="0">
                <a:solidFill>
                  <a:srgbClr val="2F304F"/>
                </a:solidFill>
                <a:cs typeface="Arial" pitchFamily="34" charset="0"/>
              </a:rPr>
              <a:t>PHÁT HIỆN KHOẢNG CÁCH THEO THỜI GIAN THỰC</a:t>
            </a:r>
            <a:endParaRPr lang="ko-KR" altLang="en-US" sz="4400" dirty="0">
              <a:solidFill>
                <a:srgbClr val="2F304F"/>
              </a:solidFill>
              <a:cs typeface="Arial" pitchFamily="34" charset="0"/>
            </a:endParaRPr>
          </a:p>
        </p:txBody>
      </p:sp>
      <p:sp>
        <p:nvSpPr>
          <p:cNvPr id="14" name="Rectangle 13">
            <a:extLst>
              <a:ext uri="{FF2B5EF4-FFF2-40B4-BE49-F238E27FC236}">
                <a16:creationId xmlns:a16="http://schemas.microsoft.com/office/drawing/2014/main" id="{D9C6441D-39FE-46D2-9677-28EACA39DE71}"/>
              </a:ext>
            </a:extLst>
          </p:cNvPr>
          <p:cNvSpPr>
            <a:spLocks noChangeArrowheads="1"/>
          </p:cNvSpPr>
          <p:nvPr/>
        </p:nvSpPr>
        <p:spPr bwMode="auto">
          <a:xfrm>
            <a:off x="8492359" y="836068"/>
            <a:ext cx="3014645" cy="79502"/>
          </a:xfrm>
          <a:prstGeom prst="rect">
            <a:avLst/>
          </a:prstGeom>
          <a:solidFill>
            <a:srgbClr val="2F304F"/>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436D009B-570E-4C13-A1AA-9872AE5417FE}"/>
              </a:ext>
            </a:extLst>
          </p:cNvPr>
          <p:cNvSpPr txBox="1"/>
          <p:nvPr/>
        </p:nvSpPr>
        <p:spPr>
          <a:xfrm>
            <a:off x="7697375" y="1997616"/>
            <a:ext cx="4226240" cy="646331"/>
          </a:xfrm>
          <a:prstGeom prst="rect">
            <a:avLst/>
          </a:prstGeom>
          <a:noFill/>
        </p:spPr>
        <p:txBody>
          <a:bodyPr wrap="square" rtlCol="0">
            <a:spAutoFit/>
          </a:bodyPr>
          <a:lstStyle/>
          <a:p>
            <a:pPr algn="just"/>
            <a:r>
              <a:rPr lang="en-US" altLang="ko-KR" dirty="0" err="1">
                <a:solidFill>
                  <a:srgbClr val="2F304F"/>
                </a:solidFill>
                <a:latin typeface="Times New Roman" panose="02020603050405020304" pitchFamily="18" charset="0"/>
                <a:cs typeface="Times New Roman" panose="02020603050405020304" pitchFamily="18" charset="0"/>
              </a:rPr>
              <a:t>Sử</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dụng</a:t>
            </a:r>
            <a:r>
              <a:rPr lang="en-US" altLang="ko-KR" dirty="0">
                <a:solidFill>
                  <a:srgbClr val="2F304F"/>
                </a:solidFill>
                <a:latin typeface="Times New Roman" panose="02020603050405020304" pitchFamily="18" charset="0"/>
                <a:cs typeface="Times New Roman" panose="02020603050405020304" pitchFamily="18" charset="0"/>
              </a:rPr>
              <a:t> YOLO </a:t>
            </a:r>
            <a:r>
              <a:rPr lang="en-US" altLang="ko-KR" dirty="0" err="1">
                <a:solidFill>
                  <a:srgbClr val="2F304F"/>
                </a:solidFill>
                <a:latin typeface="Times New Roman" panose="02020603050405020304" pitchFamily="18" charset="0"/>
                <a:cs typeface="Times New Roman" panose="02020603050405020304" pitchFamily="18" charset="0"/>
              </a:rPr>
              <a:t>để</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phân</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loại</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và</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nhận</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dạng</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đối</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tượng</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06F36B-A297-599B-0FF8-CF54E58A69EB}"/>
              </a:ext>
            </a:extLst>
          </p:cNvPr>
          <p:cNvPicPr>
            <a:picLocks noChangeAspect="1"/>
          </p:cNvPicPr>
          <p:nvPr/>
        </p:nvPicPr>
        <p:blipFill>
          <a:blip r:embed="rId2"/>
          <a:stretch>
            <a:fillRect/>
          </a:stretch>
        </p:blipFill>
        <p:spPr>
          <a:xfrm>
            <a:off x="0" y="1666333"/>
            <a:ext cx="5633545" cy="3509634"/>
          </a:xfrm>
          <a:prstGeom prst="rect">
            <a:avLst/>
          </a:prstGeom>
        </p:spPr>
      </p:pic>
      <p:pic>
        <p:nvPicPr>
          <p:cNvPr id="6" name="Picture 5">
            <a:extLst>
              <a:ext uri="{FF2B5EF4-FFF2-40B4-BE49-F238E27FC236}">
                <a16:creationId xmlns:a16="http://schemas.microsoft.com/office/drawing/2014/main" id="{4D13548E-0BA0-C188-F3C5-D1D5AE32E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722" y="2023049"/>
            <a:ext cx="662532" cy="601011"/>
          </a:xfrm>
          <a:prstGeom prst="rect">
            <a:avLst/>
          </a:prstGeom>
        </p:spPr>
      </p:pic>
      <p:sp>
        <p:nvSpPr>
          <p:cNvPr id="7" name="TextBox 6">
            <a:extLst>
              <a:ext uri="{FF2B5EF4-FFF2-40B4-BE49-F238E27FC236}">
                <a16:creationId xmlns:a16="http://schemas.microsoft.com/office/drawing/2014/main" id="{5B336612-8931-B83F-030F-ACD8EBFF4A41}"/>
              </a:ext>
            </a:extLst>
          </p:cNvPr>
          <p:cNvSpPr txBox="1"/>
          <p:nvPr/>
        </p:nvSpPr>
        <p:spPr>
          <a:xfrm>
            <a:off x="7697375" y="3097984"/>
            <a:ext cx="4226240" cy="646331"/>
          </a:xfrm>
          <a:prstGeom prst="rect">
            <a:avLst/>
          </a:prstGeom>
          <a:noFill/>
        </p:spPr>
        <p:txBody>
          <a:bodyPr wrap="square" rtlCol="0">
            <a:spAutoFit/>
          </a:bodyPr>
          <a:lstStyle/>
          <a:p>
            <a:pPr algn="just"/>
            <a:r>
              <a:rPr lang="vi-VN" altLang="ko-KR" dirty="0">
                <a:solidFill>
                  <a:srgbClr val="2F304F"/>
                </a:solidFill>
                <a:latin typeface="Times New Roman" panose="02020603050405020304" pitchFamily="18" charset="0"/>
                <a:cs typeface="Times New Roman" panose="02020603050405020304" pitchFamily="18" charset="0"/>
              </a:rPr>
              <a:t>sử dụng phép chuyển đổi Bird’s-Eye view để đưa về góc nhìn từ trên xuống</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6EC7196-5F5A-C254-7362-BB6958C8F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722" y="3125299"/>
            <a:ext cx="662532" cy="601011"/>
          </a:xfrm>
          <a:prstGeom prst="rect">
            <a:avLst/>
          </a:prstGeom>
        </p:spPr>
      </p:pic>
      <p:sp>
        <p:nvSpPr>
          <p:cNvPr id="9" name="TextBox 8">
            <a:extLst>
              <a:ext uri="{FF2B5EF4-FFF2-40B4-BE49-F238E27FC236}">
                <a16:creationId xmlns:a16="http://schemas.microsoft.com/office/drawing/2014/main" id="{339022CB-40DD-EBDD-2C0B-5967AF21B602}"/>
              </a:ext>
            </a:extLst>
          </p:cNvPr>
          <p:cNvSpPr txBox="1"/>
          <p:nvPr/>
        </p:nvSpPr>
        <p:spPr>
          <a:xfrm>
            <a:off x="7697375" y="4382186"/>
            <a:ext cx="4226240" cy="369332"/>
          </a:xfrm>
          <a:prstGeom prst="rect">
            <a:avLst/>
          </a:prstGeom>
          <a:noFill/>
        </p:spPr>
        <p:txBody>
          <a:bodyPr wrap="square" rtlCol="0">
            <a:spAutoFit/>
          </a:bodyPr>
          <a:lstStyle/>
          <a:p>
            <a:pPr algn="just"/>
            <a:r>
              <a:rPr lang="vi-VN" altLang="ko-KR" dirty="0">
                <a:solidFill>
                  <a:srgbClr val="2F304F"/>
                </a:solidFill>
                <a:latin typeface="Times New Roman" panose="02020603050405020304" pitchFamily="18" charset="0"/>
                <a:cs typeface="Times New Roman" panose="02020603050405020304" pitchFamily="18" charset="0"/>
              </a:rPr>
              <a:t>Tính khoảng cách</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B85EB81-47C4-CE1F-07C9-99C44549F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722" y="4272869"/>
            <a:ext cx="662532" cy="601011"/>
          </a:xfrm>
          <a:prstGeom prst="rect">
            <a:avLst/>
          </a:prstGeom>
        </p:spPr>
      </p:pic>
    </p:spTree>
    <p:extLst>
      <p:ext uri="{BB962C8B-B14F-4D97-AF65-F5344CB8AC3E}">
        <p14:creationId xmlns:p14="http://schemas.microsoft.com/office/powerpoint/2010/main" val="29372196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3FF906C0-9610-45D1-9103-B6ADA131612D}"/>
              </a:ext>
            </a:extLst>
          </p:cNvPr>
          <p:cNvSpPr>
            <a:spLocks/>
          </p:cNvSpPr>
          <p:nvPr/>
        </p:nvSpPr>
        <p:spPr bwMode="auto">
          <a:xfrm>
            <a:off x="3175" y="-1588"/>
            <a:ext cx="6122988" cy="6858000"/>
          </a:xfrm>
          <a:custGeom>
            <a:avLst/>
            <a:gdLst>
              <a:gd name="T0" fmla="*/ 0 w 2560"/>
              <a:gd name="T1" fmla="*/ 0 h 2880"/>
              <a:gd name="T2" fmla="*/ 1120 w 2560"/>
              <a:gd name="T3" fmla="*/ 0 h 2880"/>
              <a:gd name="T4" fmla="*/ 2560 w 2560"/>
              <a:gd name="T5" fmla="*/ 1440 h 2880"/>
              <a:gd name="T6" fmla="*/ 2560 w 2560"/>
              <a:gd name="T7" fmla="*/ 1440 h 2880"/>
              <a:gd name="T8" fmla="*/ 1120 w 2560"/>
              <a:gd name="T9" fmla="*/ 2880 h 2880"/>
              <a:gd name="T10" fmla="*/ 0 w 2560"/>
              <a:gd name="T11" fmla="*/ 2880 h 2880"/>
              <a:gd name="T12" fmla="*/ 0 w 256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560" h="2880">
                <a:moveTo>
                  <a:pt x="0" y="0"/>
                </a:moveTo>
                <a:cubicBezTo>
                  <a:pt x="1120" y="0"/>
                  <a:pt x="1120" y="0"/>
                  <a:pt x="1120" y="0"/>
                </a:cubicBezTo>
                <a:cubicBezTo>
                  <a:pt x="1915" y="0"/>
                  <a:pt x="2560" y="645"/>
                  <a:pt x="2560" y="1440"/>
                </a:cubicBezTo>
                <a:cubicBezTo>
                  <a:pt x="2560" y="1440"/>
                  <a:pt x="2560" y="1440"/>
                  <a:pt x="2560" y="1440"/>
                </a:cubicBezTo>
                <a:cubicBezTo>
                  <a:pt x="2560" y="2235"/>
                  <a:pt x="1915" y="2880"/>
                  <a:pt x="1120" y="2880"/>
                </a:cubicBezTo>
                <a:cubicBezTo>
                  <a:pt x="0" y="2880"/>
                  <a:pt x="0" y="2880"/>
                  <a:pt x="0" y="2880"/>
                </a:cubicBezTo>
                <a:lnTo>
                  <a:pt x="0" y="0"/>
                </a:ln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A00168D1-6555-4DFF-B38A-A6F8E0978A6C}"/>
              </a:ext>
            </a:extLst>
          </p:cNvPr>
          <p:cNvSpPr txBox="1">
            <a:spLocks/>
          </p:cNvSpPr>
          <p:nvPr/>
        </p:nvSpPr>
        <p:spPr>
          <a:xfrm>
            <a:off x="6220757" y="528146"/>
            <a:ext cx="5502638" cy="486595"/>
          </a:xfrm>
          <a:prstGeom prst="rect">
            <a:avLst/>
          </a:prstGeom>
        </p:spPr>
        <p:txBody>
          <a:bodyP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altLang="ko-KR" sz="4400" dirty="0">
                <a:solidFill>
                  <a:srgbClr val="2F304F"/>
                </a:solidFill>
                <a:cs typeface="Arial" pitchFamily="34" charset="0"/>
              </a:rPr>
              <a:t>PHÁT HIỆN KHOẢNG CÁCH THEO THỜI GIAN THỰC</a:t>
            </a:r>
            <a:endParaRPr lang="ko-KR" altLang="en-US" sz="4400" dirty="0">
              <a:solidFill>
                <a:srgbClr val="2F304F"/>
              </a:solidFill>
              <a:cs typeface="Arial" pitchFamily="34" charset="0"/>
            </a:endParaRPr>
          </a:p>
        </p:txBody>
      </p:sp>
      <p:sp>
        <p:nvSpPr>
          <p:cNvPr id="14" name="Rectangle 13">
            <a:extLst>
              <a:ext uri="{FF2B5EF4-FFF2-40B4-BE49-F238E27FC236}">
                <a16:creationId xmlns:a16="http://schemas.microsoft.com/office/drawing/2014/main" id="{D9C6441D-39FE-46D2-9677-28EACA39DE71}"/>
              </a:ext>
            </a:extLst>
          </p:cNvPr>
          <p:cNvSpPr>
            <a:spLocks noChangeArrowheads="1"/>
          </p:cNvSpPr>
          <p:nvPr/>
        </p:nvSpPr>
        <p:spPr bwMode="auto">
          <a:xfrm>
            <a:off x="8492359" y="836068"/>
            <a:ext cx="3014645" cy="79502"/>
          </a:xfrm>
          <a:prstGeom prst="rect">
            <a:avLst/>
          </a:prstGeom>
          <a:solidFill>
            <a:srgbClr val="2F304F"/>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436D009B-570E-4C13-A1AA-9872AE5417FE}"/>
              </a:ext>
            </a:extLst>
          </p:cNvPr>
          <p:cNvSpPr txBox="1"/>
          <p:nvPr/>
        </p:nvSpPr>
        <p:spPr>
          <a:xfrm>
            <a:off x="7697375" y="1020002"/>
            <a:ext cx="4226240" cy="646331"/>
          </a:xfrm>
          <a:prstGeom prst="rect">
            <a:avLst/>
          </a:prstGeom>
          <a:noFill/>
        </p:spPr>
        <p:txBody>
          <a:bodyPr wrap="square" rtlCol="0">
            <a:spAutoFit/>
          </a:bodyPr>
          <a:lstStyle/>
          <a:p>
            <a:pPr algn="just"/>
            <a:r>
              <a:rPr lang="en-US" altLang="ko-KR" dirty="0" err="1">
                <a:solidFill>
                  <a:srgbClr val="2F304F"/>
                </a:solidFill>
                <a:latin typeface="Times New Roman" panose="02020603050405020304" pitchFamily="18" charset="0"/>
                <a:cs typeface="Times New Roman" panose="02020603050405020304" pitchFamily="18" charset="0"/>
              </a:rPr>
              <a:t>Sử</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dụng</a:t>
            </a:r>
            <a:r>
              <a:rPr lang="en-US" altLang="ko-KR" dirty="0">
                <a:solidFill>
                  <a:srgbClr val="2F304F"/>
                </a:solidFill>
                <a:latin typeface="Times New Roman" panose="02020603050405020304" pitchFamily="18" charset="0"/>
                <a:cs typeface="Times New Roman" panose="02020603050405020304" pitchFamily="18" charset="0"/>
              </a:rPr>
              <a:t> YOLO </a:t>
            </a:r>
            <a:r>
              <a:rPr lang="en-US" altLang="ko-KR" dirty="0" err="1">
                <a:solidFill>
                  <a:srgbClr val="2F304F"/>
                </a:solidFill>
                <a:latin typeface="Times New Roman" panose="02020603050405020304" pitchFamily="18" charset="0"/>
                <a:cs typeface="Times New Roman" panose="02020603050405020304" pitchFamily="18" charset="0"/>
              </a:rPr>
              <a:t>để</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phân</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loại</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và</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nhận</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dạng</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đối</a:t>
            </a:r>
            <a:r>
              <a:rPr lang="en-US" altLang="ko-KR" dirty="0">
                <a:solidFill>
                  <a:srgbClr val="2F304F"/>
                </a:solidFill>
                <a:latin typeface="Times New Roman" panose="02020603050405020304" pitchFamily="18" charset="0"/>
                <a:cs typeface="Times New Roman" panose="02020603050405020304" pitchFamily="18" charset="0"/>
              </a:rPr>
              <a:t> </a:t>
            </a:r>
            <a:r>
              <a:rPr lang="en-US" altLang="ko-KR" dirty="0" err="1">
                <a:solidFill>
                  <a:srgbClr val="2F304F"/>
                </a:solidFill>
                <a:latin typeface="Times New Roman" panose="02020603050405020304" pitchFamily="18" charset="0"/>
                <a:cs typeface="Times New Roman" panose="02020603050405020304" pitchFamily="18" charset="0"/>
              </a:rPr>
              <a:t>tượng</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06F36B-A297-599B-0FF8-CF54E58A69EB}"/>
              </a:ext>
            </a:extLst>
          </p:cNvPr>
          <p:cNvPicPr>
            <a:picLocks noChangeAspect="1"/>
          </p:cNvPicPr>
          <p:nvPr/>
        </p:nvPicPr>
        <p:blipFill>
          <a:blip r:embed="rId2"/>
          <a:stretch>
            <a:fillRect/>
          </a:stretch>
        </p:blipFill>
        <p:spPr>
          <a:xfrm>
            <a:off x="0" y="1666333"/>
            <a:ext cx="5633545" cy="3509634"/>
          </a:xfrm>
          <a:prstGeom prst="rect">
            <a:avLst/>
          </a:prstGeom>
        </p:spPr>
      </p:pic>
      <p:pic>
        <p:nvPicPr>
          <p:cNvPr id="6" name="Picture 5">
            <a:extLst>
              <a:ext uri="{FF2B5EF4-FFF2-40B4-BE49-F238E27FC236}">
                <a16:creationId xmlns:a16="http://schemas.microsoft.com/office/drawing/2014/main" id="{4D13548E-0BA0-C188-F3C5-D1D5AE32EB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722" y="1045435"/>
            <a:ext cx="662532" cy="601011"/>
          </a:xfrm>
          <a:prstGeom prst="rect">
            <a:avLst/>
          </a:prstGeom>
        </p:spPr>
      </p:pic>
      <p:sp>
        <p:nvSpPr>
          <p:cNvPr id="7" name="TextBox 6">
            <a:extLst>
              <a:ext uri="{FF2B5EF4-FFF2-40B4-BE49-F238E27FC236}">
                <a16:creationId xmlns:a16="http://schemas.microsoft.com/office/drawing/2014/main" id="{5B336612-8931-B83F-030F-ACD8EBFF4A41}"/>
              </a:ext>
            </a:extLst>
          </p:cNvPr>
          <p:cNvSpPr txBox="1"/>
          <p:nvPr/>
        </p:nvSpPr>
        <p:spPr>
          <a:xfrm>
            <a:off x="7697375" y="1951672"/>
            <a:ext cx="4226240" cy="1477328"/>
          </a:xfrm>
          <a:prstGeom prst="rect">
            <a:avLst/>
          </a:prstGeom>
          <a:noFill/>
        </p:spPr>
        <p:txBody>
          <a:bodyPr wrap="square" rtlCol="0">
            <a:spAutoFit/>
          </a:bodyPr>
          <a:lstStyle/>
          <a:p>
            <a:pPr algn="just"/>
            <a:r>
              <a:rPr lang="vi-VN" sz="1800" b="0" i="0" dirty="0">
                <a:solidFill>
                  <a:srgbClr val="000000"/>
                </a:solidFill>
                <a:effectLst/>
                <a:latin typeface="TimesNewRomanPSMT"/>
              </a:rPr>
              <a:t>Từ hình ảnh đầu vào, qua một mạng gồm các lớp tích chập (</a:t>
            </a:r>
            <a:r>
              <a:rPr lang="vi-VN" sz="1800" b="0" i="1" dirty="0">
                <a:solidFill>
                  <a:srgbClr val="000000"/>
                </a:solidFill>
                <a:effectLst/>
                <a:latin typeface="TimesNewRomanPS-ItalicMT"/>
              </a:rPr>
              <a:t>convolution</a:t>
            </a:r>
            <a:r>
              <a:rPr lang="vi-VN" sz="1800" b="0" i="0" dirty="0">
                <a:solidFill>
                  <a:srgbClr val="000000"/>
                </a:solidFill>
                <a:effectLst/>
                <a:latin typeface="TimesNewRomanPSMT"/>
              </a:rPr>
              <a:t>), tổng hợp (</a:t>
            </a:r>
            <a:r>
              <a:rPr lang="vi-VN" sz="1800" b="0" i="1" dirty="0">
                <a:solidFill>
                  <a:srgbClr val="000000"/>
                </a:solidFill>
                <a:effectLst/>
                <a:latin typeface="TimesNewRomanPS-ItalicMT"/>
              </a:rPr>
              <a:t>pooling</a:t>
            </a:r>
            <a:r>
              <a:rPr lang="vi-VN" sz="1800" b="0" i="0" dirty="0">
                <a:solidFill>
                  <a:srgbClr val="000000"/>
                </a:solidFill>
                <a:effectLst/>
                <a:latin typeface="TimesNewRomanPSMT"/>
              </a:rPr>
              <a:t>) và kết nối đầy đủ (</a:t>
            </a:r>
            <a:r>
              <a:rPr lang="vi-VN" sz="1800" b="0" i="1" dirty="0">
                <a:solidFill>
                  <a:srgbClr val="000000"/>
                </a:solidFill>
                <a:effectLst/>
                <a:latin typeface="TimesNewRomanPS-ItalicMT"/>
              </a:rPr>
              <a:t>fully connected</a:t>
            </a:r>
            <a:r>
              <a:rPr lang="vi-VN" sz="1800" b="0" i="0" dirty="0">
                <a:solidFill>
                  <a:srgbClr val="000000"/>
                </a:solidFill>
                <a:effectLst/>
                <a:latin typeface="TimesNewRomanPSMT"/>
              </a:rPr>
              <a:t>) có thể cho được kết quả đầu ra.</a:t>
            </a:r>
            <a:r>
              <a:rPr lang="vi-VN" dirty="0"/>
              <a:t> </a:t>
            </a:r>
            <a:br>
              <a:rPr lang="vi-VN" dirty="0"/>
            </a:br>
            <a:endParaRPr lang="ko-KR" altLang="en-US" dirty="0">
              <a:solidFill>
                <a:srgbClr val="2F304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6951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3FF906C0-9610-45D1-9103-B6ADA131612D}"/>
              </a:ext>
            </a:extLst>
          </p:cNvPr>
          <p:cNvSpPr>
            <a:spLocks/>
          </p:cNvSpPr>
          <p:nvPr/>
        </p:nvSpPr>
        <p:spPr bwMode="auto">
          <a:xfrm>
            <a:off x="3175" y="-1588"/>
            <a:ext cx="6122988" cy="6858000"/>
          </a:xfrm>
          <a:custGeom>
            <a:avLst/>
            <a:gdLst>
              <a:gd name="T0" fmla="*/ 0 w 2560"/>
              <a:gd name="T1" fmla="*/ 0 h 2880"/>
              <a:gd name="T2" fmla="*/ 1120 w 2560"/>
              <a:gd name="T3" fmla="*/ 0 h 2880"/>
              <a:gd name="T4" fmla="*/ 2560 w 2560"/>
              <a:gd name="T5" fmla="*/ 1440 h 2880"/>
              <a:gd name="T6" fmla="*/ 2560 w 2560"/>
              <a:gd name="T7" fmla="*/ 1440 h 2880"/>
              <a:gd name="T8" fmla="*/ 1120 w 2560"/>
              <a:gd name="T9" fmla="*/ 2880 h 2880"/>
              <a:gd name="T10" fmla="*/ 0 w 2560"/>
              <a:gd name="T11" fmla="*/ 2880 h 2880"/>
              <a:gd name="T12" fmla="*/ 0 w 256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560" h="2880">
                <a:moveTo>
                  <a:pt x="0" y="0"/>
                </a:moveTo>
                <a:cubicBezTo>
                  <a:pt x="1120" y="0"/>
                  <a:pt x="1120" y="0"/>
                  <a:pt x="1120" y="0"/>
                </a:cubicBezTo>
                <a:cubicBezTo>
                  <a:pt x="1915" y="0"/>
                  <a:pt x="2560" y="645"/>
                  <a:pt x="2560" y="1440"/>
                </a:cubicBezTo>
                <a:cubicBezTo>
                  <a:pt x="2560" y="1440"/>
                  <a:pt x="2560" y="1440"/>
                  <a:pt x="2560" y="1440"/>
                </a:cubicBezTo>
                <a:cubicBezTo>
                  <a:pt x="2560" y="2235"/>
                  <a:pt x="1915" y="2880"/>
                  <a:pt x="1120" y="2880"/>
                </a:cubicBezTo>
                <a:cubicBezTo>
                  <a:pt x="0" y="2880"/>
                  <a:pt x="0" y="2880"/>
                  <a:pt x="0" y="2880"/>
                </a:cubicBezTo>
                <a:lnTo>
                  <a:pt x="0" y="0"/>
                </a:lnTo>
                <a:close/>
              </a:path>
            </a:pathLst>
          </a:custGeom>
          <a:solidFill>
            <a:srgbClr val="90D2E2"/>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Title 1">
            <a:extLst>
              <a:ext uri="{FF2B5EF4-FFF2-40B4-BE49-F238E27FC236}">
                <a16:creationId xmlns:a16="http://schemas.microsoft.com/office/drawing/2014/main" id="{A00168D1-6555-4DFF-B38A-A6F8E0978A6C}"/>
              </a:ext>
            </a:extLst>
          </p:cNvPr>
          <p:cNvSpPr txBox="1">
            <a:spLocks/>
          </p:cNvSpPr>
          <p:nvPr/>
        </p:nvSpPr>
        <p:spPr>
          <a:xfrm>
            <a:off x="6220757" y="528146"/>
            <a:ext cx="5502638" cy="486595"/>
          </a:xfrm>
          <a:prstGeom prst="rect">
            <a:avLst/>
          </a:prstGeom>
        </p:spPr>
        <p:txBody>
          <a:bodyP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vi-VN" altLang="ko-KR" sz="4400" dirty="0">
                <a:solidFill>
                  <a:srgbClr val="2F304F"/>
                </a:solidFill>
                <a:cs typeface="Arial" pitchFamily="34" charset="0"/>
              </a:rPr>
              <a:t>PHÁT HIỆN KHOẢNG CÁCH THEO THỜI GIAN THỰC</a:t>
            </a:r>
            <a:endParaRPr lang="ko-KR" altLang="en-US" sz="4400" dirty="0">
              <a:solidFill>
                <a:srgbClr val="2F304F"/>
              </a:solidFill>
              <a:cs typeface="Arial" pitchFamily="34" charset="0"/>
            </a:endParaRPr>
          </a:p>
        </p:txBody>
      </p:sp>
      <p:sp>
        <p:nvSpPr>
          <p:cNvPr id="14" name="Rectangle 13">
            <a:extLst>
              <a:ext uri="{FF2B5EF4-FFF2-40B4-BE49-F238E27FC236}">
                <a16:creationId xmlns:a16="http://schemas.microsoft.com/office/drawing/2014/main" id="{D9C6441D-39FE-46D2-9677-28EACA39DE71}"/>
              </a:ext>
            </a:extLst>
          </p:cNvPr>
          <p:cNvSpPr>
            <a:spLocks noChangeArrowheads="1"/>
          </p:cNvSpPr>
          <p:nvPr/>
        </p:nvSpPr>
        <p:spPr bwMode="auto">
          <a:xfrm>
            <a:off x="8492359" y="836068"/>
            <a:ext cx="3014645" cy="79502"/>
          </a:xfrm>
          <a:prstGeom prst="rect">
            <a:avLst/>
          </a:prstGeom>
          <a:solidFill>
            <a:srgbClr val="2F304F"/>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5B336612-8931-B83F-030F-ACD8EBFF4A41}"/>
              </a:ext>
            </a:extLst>
          </p:cNvPr>
          <p:cNvSpPr txBox="1"/>
          <p:nvPr/>
        </p:nvSpPr>
        <p:spPr>
          <a:xfrm>
            <a:off x="7697375" y="1223492"/>
            <a:ext cx="4226240" cy="646331"/>
          </a:xfrm>
          <a:prstGeom prst="rect">
            <a:avLst/>
          </a:prstGeom>
          <a:noFill/>
        </p:spPr>
        <p:txBody>
          <a:bodyPr wrap="square" rtlCol="0">
            <a:spAutoFit/>
          </a:bodyPr>
          <a:lstStyle/>
          <a:p>
            <a:pPr algn="just"/>
            <a:r>
              <a:rPr lang="vi-VN" altLang="ko-KR" dirty="0">
                <a:solidFill>
                  <a:srgbClr val="2F304F"/>
                </a:solidFill>
                <a:latin typeface="Times New Roman" panose="02020603050405020304" pitchFamily="18" charset="0"/>
                <a:cs typeface="Times New Roman" panose="02020603050405020304" pitchFamily="18" charset="0"/>
              </a:rPr>
              <a:t>sử dụng phép chuyển đổi Bird’s-Eye view để đưa về góc nhìn từ trên xuống</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6EC7196-5F5A-C254-7362-BB6958C8F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3722" y="1250807"/>
            <a:ext cx="662532" cy="601011"/>
          </a:xfrm>
          <a:prstGeom prst="rect">
            <a:avLst/>
          </a:prstGeom>
        </p:spPr>
      </p:pic>
      <p:pic>
        <p:nvPicPr>
          <p:cNvPr id="2" name="Picture 1">
            <a:extLst>
              <a:ext uri="{FF2B5EF4-FFF2-40B4-BE49-F238E27FC236}">
                <a16:creationId xmlns:a16="http://schemas.microsoft.com/office/drawing/2014/main" id="{8D0F327E-DBDF-FFAF-6451-80C96CFE61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21802"/>
            <a:ext cx="5633545" cy="3352914"/>
          </a:xfrm>
          <a:prstGeom prst="rect">
            <a:avLst/>
          </a:prstGeom>
        </p:spPr>
      </p:pic>
      <p:sp>
        <p:nvSpPr>
          <p:cNvPr id="3" name="TextBox 2">
            <a:extLst>
              <a:ext uri="{FF2B5EF4-FFF2-40B4-BE49-F238E27FC236}">
                <a16:creationId xmlns:a16="http://schemas.microsoft.com/office/drawing/2014/main" id="{176FA883-C277-2163-41F3-FFCE9B3C826B}"/>
              </a:ext>
            </a:extLst>
          </p:cNvPr>
          <p:cNvSpPr txBox="1"/>
          <p:nvPr/>
        </p:nvSpPr>
        <p:spPr>
          <a:xfrm>
            <a:off x="7697375" y="1951672"/>
            <a:ext cx="4226240" cy="646331"/>
          </a:xfrm>
          <a:prstGeom prst="rect">
            <a:avLst/>
          </a:prstGeom>
          <a:noFill/>
        </p:spPr>
        <p:txBody>
          <a:bodyPr wrap="square" rtlCol="0">
            <a:spAutoFit/>
          </a:bodyPr>
          <a:lstStyle/>
          <a:p>
            <a:pPr algn="just"/>
            <a:r>
              <a:rPr lang="vi-VN" sz="1800" b="1" i="1" u="sng" dirty="0">
                <a:solidFill>
                  <a:srgbClr val="000000"/>
                </a:solidFill>
                <a:effectLst/>
                <a:latin typeface="TimesNewRomanPSMT"/>
              </a:rPr>
              <a:t>B1:</a:t>
            </a:r>
            <a:r>
              <a:rPr lang="vi-VN" sz="1800" b="0" i="0" dirty="0">
                <a:solidFill>
                  <a:srgbClr val="000000"/>
                </a:solidFill>
                <a:effectLst/>
                <a:latin typeface="TimesNewRomanPSMT"/>
              </a:rPr>
              <a:t> Xây dựng ma trận chuyển đổi sử dụng ma trận đồng nhất 3x3:</a:t>
            </a:r>
            <a:endParaRPr lang="ko-KR" altLang="en-US" dirty="0">
              <a:solidFill>
                <a:srgbClr val="2F304F"/>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5F359DC-6BCC-00B2-C891-55D237A11B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3722" y="2598002"/>
            <a:ext cx="5009893" cy="4164653"/>
          </a:xfrm>
          <a:prstGeom prst="rect">
            <a:avLst/>
          </a:prstGeom>
        </p:spPr>
      </p:pic>
    </p:spTree>
    <p:extLst>
      <p:ext uri="{BB962C8B-B14F-4D97-AF65-F5344CB8AC3E}">
        <p14:creationId xmlns:p14="http://schemas.microsoft.com/office/powerpoint/2010/main" val="1759830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1009</TotalTime>
  <Words>1019</Words>
  <Application>Microsoft Office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Söhne</vt:lpstr>
      <vt:lpstr>Times New Roman</vt:lpstr>
      <vt:lpstr>TimesNewRomanPS-ItalicMT</vt:lpstr>
      <vt:lpstr>TimesNewRomanPSMT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Windows 10 Gamer</cp:lastModifiedBy>
  <cp:revision>70</cp:revision>
  <dcterms:created xsi:type="dcterms:W3CDTF">2018-09-12T22:11:18Z</dcterms:created>
  <dcterms:modified xsi:type="dcterms:W3CDTF">2023-04-15T09:26:33Z</dcterms:modified>
</cp:coreProperties>
</file>